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7493bf12f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bc592c3664c4c"/>
  </p:sldMasterIdLst>
  <p:sldIdLst>
    <p:sldId xmlns:r="http://schemas.openxmlformats.org/officeDocument/2006/relationships" id="256" r:id="Re8798312f4984b89"/>
    <p:sldId xmlns:r="http://schemas.openxmlformats.org/officeDocument/2006/relationships" id="257" r:id="Rd134fe3ad2cc4507"/>
    <p:sldId xmlns:r="http://schemas.openxmlformats.org/officeDocument/2006/relationships" id="258" r:id="R5b54f531729c4a38"/>
    <p:sldId xmlns:r="http://schemas.openxmlformats.org/officeDocument/2006/relationships" id="259" r:id="Rf35eefb1e284452e"/>
    <p:sldId xmlns:r="http://schemas.openxmlformats.org/officeDocument/2006/relationships" id="260" r:id="R56a5d941909641cf"/>
    <p:sldId xmlns:r="http://schemas.openxmlformats.org/officeDocument/2006/relationships" id="261" r:id="R3a5b836e9631409e"/>
    <p:sldId xmlns:r="http://schemas.openxmlformats.org/officeDocument/2006/relationships" id="262" r:id="R4829066d2a07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bc592c3664c4c" /><Relationship Type="http://schemas.openxmlformats.org/officeDocument/2006/relationships/slide" Target="/ppt/slides/slide1.xml" Id="Re8798312f4984b89" /><Relationship Type="http://schemas.openxmlformats.org/officeDocument/2006/relationships/slide" Target="/ppt/slides/slide2.xml" Id="Rd134fe3ad2cc4507" /><Relationship Type="http://schemas.openxmlformats.org/officeDocument/2006/relationships/slide" Target="/ppt/slides/slide3.xml" Id="R5b54f531729c4a38" /><Relationship Type="http://schemas.openxmlformats.org/officeDocument/2006/relationships/slide" Target="/ppt/slides/slide4.xml" Id="Rf35eefb1e284452e" /><Relationship Type="http://schemas.openxmlformats.org/officeDocument/2006/relationships/slide" Target="/ppt/slides/slide5.xml" Id="R56a5d941909641cf" /><Relationship Type="http://schemas.openxmlformats.org/officeDocument/2006/relationships/slide" Target="/ppt/slides/slide6.xml" Id="R3a5b836e9631409e" /><Relationship Type="http://schemas.openxmlformats.org/officeDocument/2006/relationships/slide" Target="/ppt/slides/slide7.xml" Id="R4829066d2a07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b36d9f247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424a0eff442d" /><Relationship Type="http://schemas.openxmlformats.org/officeDocument/2006/relationships/theme" Target="/ppt/slideMasters/theme/theme1.xml" Id="R507540d053e1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1424a0eff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27758bc0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667dcf8a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974a3dca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967b6725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69cd908b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81b627a7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75c97de2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