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3c7685c71c46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af951f10c54b4d"/>
  </p:sldMasterIdLst>
  <p:sldIdLst>
    <p:sldId xmlns:r="http://schemas.openxmlformats.org/officeDocument/2006/relationships" id="256" r:id="R610e33b6e68a4cdf"/>
    <p:sldId xmlns:r="http://schemas.openxmlformats.org/officeDocument/2006/relationships" id="257" r:id="Rcdd2b25b65744847"/>
    <p:sldId xmlns:r="http://schemas.openxmlformats.org/officeDocument/2006/relationships" id="258" r:id="R4661b4e8a582441f"/>
    <p:sldId xmlns:r="http://schemas.openxmlformats.org/officeDocument/2006/relationships" id="259" r:id="Rc3fd791e533c454c"/>
    <p:sldId xmlns:r="http://schemas.openxmlformats.org/officeDocument/2006/relationships" id="260" r:id="R036922d586c84abd"/>
    <p:sldId xmlns:r="http://schemas.openxmlformats.org/officeDocument/2006/relationships" id="261" r:id="Rfa831e4331a74ce6"/>
    <p:sldId xmlns:r="http://schemas.openxmlformats.org/officeDocument/2006/relationships" id="262" r:id="R079d2929535a48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af951f10c54b4d" /><Relationship Type="http://schemas.openxmlformats.org/officeDocument/2006/relationships/slide" Target="/ppt/slides/slide1.xml" Id="R610e33b6e68a4cdf" /><Relationship Type="http://schemas.openxmlformats.org/officeDocument/2006/relationships/slide" Target="/ppt/slides/slide2.xml" Id="Rcdd2b25b65744847" /><Relationship Type="http://schemas.openxmlformats.org/officeDocument/2006/relationships/slide" Target="/ppt/slides/slide3.xml" Id="R4661b4e8a582441f" /><Relationship Type="http://schemas.openxmlformats.org/officeDocument/2006/relationships/slide" Target="/ppt/slides/slide4.xml" Id="Rc3fd791e533c454c" /><Relationship Type="http://schemas.openxmlformats.org/officeDocument/2006/relationships/slide" Target="/ppt/slides/slide5.xml" Id="R036922d586c84abd" /><Relationship Type="http://schemas.openxmlformats.org/officeDocument/2006/relationships/slide" Target="/ppt/slides/slide6.xml" Id="Rfa831e4331a74ce6" /><Relationship Type="http://schemas.openxmlformats.org/officeDocument/2006/relationships/slide" Target="/ppt/slides/slide7.xml" Id="R079d2929535a48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5b3811deca4f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a30e0e4dc4240" /><Relationship Type="http://schemas.openxmlformats.org/officeDocument/2006/relationships/theme" Target="/ppt/slideMasters/theme/theme1.xml" Id="R48d9346007c94c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fa30e0e4dc42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8017c80b0f41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5c40e65914c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7d79ea7a5f4d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59edb1bc34d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d628071154d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49a289d0646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8f8fc219e46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OPSHAUG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OPSHAUG INVEST AS ble etablert [år] og holder til i 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295 480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4 660 198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4 815 768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JPO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LTO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Bygdavegen 526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6200 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930 859 613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OPSHAUG INVEST AS</a:t>
            </a:r>
          </a:p>
        </p:txBody>
      </p:sp>
    </p:spTree>
  </p:cSld>
  <p:clrMapOvr>
    <a:masterClrMapping xmlns:a="http://schemas.openxmlformats.org/drawingml/2006/main"/>
  </p:clrMapOvr>
</p:sld>
</file>