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8c10cd712849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228b4ae9b14d17"/>
  </p:sldMasterIdLst>
  <p:sldIdLst>
    <p:sldId xmlns:r="http://schemas.openxmlformats.org/officeDocument/2006/relationships" id="256" r:id="Rf0f874e73ced45cc"/>
    <p:sldId xmlns:r="http://schemas.openxmlformats.org/officeDocument/2006/relationships" id="257" r:id="R11170e5c7cb649b0"/>
    <p:sldId xmlns:r="http://schemas.openxmlformats.org/officeDocument/2006/relationships" id="258" r:id="R99df80da4abd4298"/>
    <p:sldId xmlns:r="http://schemas.openxmlformats.org/officeDocument/2006/relationships" id="259" r:id="R2e7a958b8c8540bb"/>
    <p:sldId xmlns:r="http://schemas.openxmlformats.org/officeDocument/2006/relationships" id="260" r:id="R3c1b6e79cb45474d"/>
    <p:sldId xmlns:r="http://schemas.openxmlformats.org/officeDocument/2006/relationships" id="261" r:id="R8ddfd9cc42d24f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228b4ae9b14d17" /><Relationship Type="http://schemas.openxmlformats.org/officeDocument/2006/relationships/slide" Target="/ppt/slides/slide1.xml" Id="Rf0f874e73ced45cc" /><Relationship Type="http://schemas.openxmlformats.org/officeDocument/2006/relationships/slide" Target="/ppt/slides/slide2.xml" Id="R11170e5c7cb649b0" /><Relationship Type="http://schemas.openxmlformats.org/officeDocument/2006/relationships/slide" Target="/ppt/slides/slide3.xml" Id="R99df80da4abd4298" /><Relationship Type="http://schemas.openxmlformats.org/officeDocument/2006/relationships/slide" Target="/ppt/slides/slide4.xml" Id="R2e7a958b8c8540bb" /><Relationship Type="http://schemas.openxmlformats.org/officeDocument/2006/relationships/slide" Target="/ppt/slides/slide5.xml" Id="R3c1b6e79cb45474d" /><Relationship Type="http://schemas.openxmlformats.org/officeDocument/2006/relationships/slide" Target="/ppt/slides/slide6.xml" Id="R8ddfd9cc42d24f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74a95d05654a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5de6a11734b73" /><Relationship Type="http://schemas.openxmlformats.org/officeDocument/2006/relationships/theme" Target="/ppt/slideMasters/theme/theme1.xml" Id="Rb0c2ca7a64894c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e5de6a11734b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ed92c88c74d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db0abff954f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d3ad190e842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e6bdfe25f47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0c2f7c8dd43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1409fc8b642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AICONO ÅLESUND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AICONO ÅLESUND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AICONO ÅLESUND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AICONO ÅLESUND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AICONO ÅLESUND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AICONO ÅLESUND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4 516 949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−192 795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806 783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AICONO ÅLESUND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Lorkenesgata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linda@aicono.no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www.aicono.no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930 858 773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AICONO ÅLESUND AS</a:t>
            </a:r>
          </a:p>
        </p:txBody>
      </p:sp>
    </p:spTree>
  </p:cSld>
  <p:clrMapOvr>
    <a:masterClrMapping xmlns:a="http://schemas.openxmlformats.org/drawingml/2006/main"/>
  </p:clrMapOvr>
</p:sld>
</file>