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ae0a3bc00e4d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a56cddf2bc4f67"/>
  </p:sldMasterIdLst>
  <p:sldIdLst>
    <p:sldId xmlns:r="http://schemas.openxmlformats.org/officeDocument/2006/relationships" id="256" r:id="R71d20441c14342cd"/>
    <p:sldId xmlns:r="http://schemas.openxmlformats.org/officeDocument/2006/relationships" id="257" r:id="Rf2c974f407214849"/>
    <p:sldId xmlns:r="http://schemas.openxmlformats.org/officeDocument/2006/relationships" id="258" r:id="R12a356d36da84345"/>
    <p:sldId xmlns:r="http://schemas.openxmlformats.org/officeDocument/2006/relationships" id="259" r:id="R35a3a93d7a3e43df"/>
    <p:sldId xmlns:r="http://schemas.openxmlformats.org/officeDocument/2006/relationships" id="260" r:id="Rac6931b202de446a"/>
    <p:sldId xmlns:r="http://schemas.openxmlformats.org/officeDocument/2006/relationships" id="261" r:id="Rc44aeaeb864a45b6"/>
    <p:sldId xmlns:r="http://schemas.openxmlformats.org/officeDocument/2006/relationships" id="262" r:id="R35737e3ff6934f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a56cddf2bc4f67" /><Relationship Type="http://schemas.openxmlformats.org/officeDocument/2006/relationships/slide" Target="/ppt/slides/slide1.xml" Id="R71d20441c14342cd" /><Relationship Type="http://schemas.openxmlformats.org/officeDocument/2006/relationships/slide" Target="/ppt/slides/slide2.xml" Id="Rf2c974f407214849" /><Relationship Type="http://schemas.openxmlformats.org/officeDocument/2006/relationships/slide" Target="/ppt/slides/slide3.xml" Id="R12a356d36da84345" /><Relationship Type="http://schemas.openxmlformats.org/officeDocument/2006/relationships/slide" Target="/ppt/slides/slide4.xml" Id="R35a3a93d7a3e43df" /><Relationship Type="http://schemas.openxmlformats.org/officeDocument/2006/relationships/slide" Target="/ppt/slides/slide5.xml" Id="Rac6931b202de446a" /><Relationship Type="http://schemas.openxmlformats.org/officeDocument/2006/relationships/slide" Target="/ppt/slides/slide6.xml" Id="Rc44aeaeb864a45b6" /><Relationship Type="http://schemas.openxmlformats.org/officeDocument/2006/relationships/slide" Target="/ppt/slides/slide7.xml" Id="R35737e3ff6934f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06e9d4fe934c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a77119054466b" /><Relationship Type="http://schemas.openxmlformats.org/officeDocument/2006/relationships/theme" Target="/ppt/slideMasters/theme/theme1.xml" Id="R7c2e76296bde4e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0a7711905446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8e3eb7698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33dbf4016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ab7ed97b544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7a7e2a5674c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c43a0b7244a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cd284345145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2ab42a50845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35 461 766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35 535 276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 ROSSNES FOSS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Fredensborgveien 24E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930 824 798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 CAPITAL AS</a:t>
            </a:r>
          </a:p>
        </p:txBody>
      </p:sp>
    </p:spTree>
  </p:cSld>
  <p:clrMapOvr>
    <a:masterClrMapping xmlns:a="http://schemas.openxmlformats.org/drawingml/2006/main"/>
  </p:clrMapOvr>
</p:sld>
</file>