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b866c5ad22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d9d9844ae43ed"/>
  </p:sldMasterIdLst>
  <p:sldIdLst>
    <p:sldId xmlns:r="http://schemas.openxmlformats.org/officeDocument/2006/relationships" id="256" r:id="R3d126a9f56714395"/>
    <p:sldId xmlns:r="http://schemas.openxmlformats.org/officeDocument/2006/relationships" id="257" r:id="Rf612e1fcf96f4546"/>
    <p:sldId xmlns:r="http://schemas.openxmlformats.org/officeDocument/2006/relationships" id="258" r:id="R074be6efbb394dd9"/>
    <p:sldId xmlns:r="http://schemas.openxmlformats.org/officeDocument/2006/relationships" id="259" r:id="R727cc9d0e25e4c1e"/>
    <p:sldId xmlns:r="http://schemas.openxmlformats.org/officeDocument/2006/relationships" id="260" r:id="Rea4573b388ae48c6"/>
    <p:sldId xmlns:r="http://schemas.openxmlformats.org/officeDocument/2006/relationships" id="261" r:id="Rd724a4cce92448ac"/>
    <p:sldId xmlns:r="http://schemas.openxmlformats.org/officeDocument/2006/relationships" id="262" r:id="Rda69c703bd7a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d9d9844ae43ed" /><Relationship Type="http://schemas.openxmlformats.org/officeDocument/2006/relationships/slide" Target="/ppt/slides/slide1.xml" Id="R3d126a9f56714395" /><Relationship Type="http://schemas.openxmlformats.org/officeDocument/2006/relationships/slide" Target="/ppt/slides/slide2.xml" Id="Rf612e1fcf96f4546" /><Relationship Type="http://schemas.openxmlformats.org/officeDocument/2006/relationships/slide" Target="/ppt/slides/slide3.xml" Id="R074be6efbb394dd9" /><Relationship Type="http://schemas.openxmlformats.org/officeDocument/2006/relationships/slide" Target="/ppt/slides/slide4.xml" Id="R727cc9d0e25e4c1e" /><Relationship Type="http://schemas.openxmlformats.org/officeDocument/2006/relationships/slide" Target="/ppt/slides/slide5.xml" Id="Rea4573b388ae48c6" /><Relationship Type="http://schemas.openxmlformats.org/officeDocument/2006/relationships/slide" Target="/ppt/slides/slide6.xml" Id="Rd724a4cce92448ac" /><Relationship Type="http://schemas.openxmlformats.org/officeDocument/2006/relationships/slide" Target="/ppt/slides/slide7.xml" Id="Rda69c703bd7a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ab3f3da7c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96d371fb406b" /><Relationship Type="http://schemas.openxmlformats.org/officeDocument/2006/relationships/theme" Target="/ppt/slideMasters/theme/theme1.xml" Id="R87827dbff4f6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496d371fb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828a26a0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d1b1c3729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6057fad0c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70275f8b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df0f1d2dd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96e7fee94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a384e7057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30 66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www.amicus.as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930 792 977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AS</a:t>
            </a:r>
          </a:p>
        </p:txBody>
      </p:sp>
    </p:spTree>
  </p:cSld>
  <p:clrMapOvr>
    <a:masterClrMapping xmlns:a="http://schemas.openxmlformats.org/drawingml/2006/main"/>
  </p:clrMapOvr>
</p:sld>
</file>