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e55f723432243a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eeb8fcb117a4e62"/>
  </p:sldMasterIdLst>
  <p:sldIdLst>
    <p:sldId xmlns:r="http://schemas.openxmlformats.org/officeDocument/2006/relationships" id="256" r:id="R29a95105db4948a6"/>
    <p:sldId xmlns:r="http://schemas.openxmlformats.org/officeDocument/2006/relationships" id="257" r:id="R8332bfa0145c49cb"/>
    <p:sldId xmlns:r="http://schemas.openxmlformats.org/officeDocument/2006/relationships" id="258" r:id="R0953656f5f7d4355"/>
    <p:sldId xmlns:r="http://schemas.openxmlformats.org/officeDocument/2006/relationships" id="259" r:id="Rc759ce5fc72d43de"/>
    <p:sldId xmlns:r="http://schemas.openxmlformats.org/officeDocument/2006/relationships" id="260" r:id="R51247f3329fb476d"/>
    <p:sldId xmlns:r="http://schemas.openxmlformats.org/officeDocument/2006/relationships" id="261" r:id="R9efca59092de42fb"/>
    <p:sldId xmlns:r="http://schemas.openxmlformats.org/officeDocument/2006/relationships" id="262" r:id="R1b686ee28157460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eb8fcb117a4e62" /><Relationship Type="http://schemas.openxmlformats.org/officeDocument/2006/relationships/slide" Target="/ppt/slides/slide1.xml" Id="R29a95105db4948a6" /><Relationship Type="http://schemas.openxmlformats.org/officeDocument/2006/relationships/slide" Target="/ppt/slides/slide2.xml" Id="R8332bfa0145c49cb" /><Relationship Type="http://schemas.openxmlformats.org/officeDocument/2006/relationships/slide" Target="/ppt/slides/slide3.xml" Id="R0953656f5f7d4355" /><Relationship Type="http://schemas.openxmlformats.org/officeDocument/2006/relationships/slide" Target="/ppt/slides/slide4.xml" Id="Rc759ce5fc72d43de" /><Relationship Type="http://schemas.openxmlformats.org/officeDocument/2006/relationships/slide" Target="/ppt/slides/slide5.xml" Id="R51247f3329fb476d" /><Relationship Type="http://schemas.openxmlformats.org/officeDocument/2006/relationships/slide" Target="/ppt/slides/slide6.xml" Id="R9efca59092de42fb" /><Relationship Type="http://schemas.openxmlformats.org/officeDocument/2006/relationships/slide" Target="/ppt/slides/slide7.xml" Id="R1b686ee28157460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ddf554010e406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c654e9b6ad4c26" /><Relationship Type="http://schemas.openxmlformats.org/officeDocument/2006/relationships/theme" Target="/ppt/slideMasters/theme/theme1.xml" Id="Rb545f091b737405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9c654e9b6ad4c2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eb7060fb5646c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b11b427b7b446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d1a0296376436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2fd49cd2c8429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67231c7e0442f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afaab2ff14459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89de0f442e416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SANDBERG &amp; FJELLHEIM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SANDBERG &amp; FJELLHEIM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SANDBERG &amp; FJELLHEIM HOLDING AS ble etablert [år] og holder til i Fevik.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SANDBERG &amp; FJELLHEIM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SANDBERG &amp; FJELLHEIM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SANDBERG &amp; FJELLHEIM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−17 430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−621 865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−662 032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806 004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SANDBERG &amp; FJELLHEIM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KIM ANKER FJELLHEIM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ØRJAN SANDBERG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SANDBERG &amp; FJELLHEIM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Ørjan Sandberg, Liaveien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4870 Fevik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930 778 702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SANDBERG &amp; FJELLHEIM HOLDING AS</a:t>
            </a:r>
          </a:p>
        </p:txBody>
      </p:sp>
    </p:spTree>
  </p:cSld>
  <p:clrMapOvr>
    <a:masterClrMapping xmlns:a="http://schemas.openxmlformats.org/drawingml/2006/main"/>
  </p:clrMapOvr>
</p:sld>
</file>