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b508d5687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1e12f495d48be"/>
  </p:sldMasterIdLst>
  <p:sldIdLst>
    <p:sldId xmlns:r="http://schemas.openxmlformats.org/officeDocument/2006/relationships" id="256" r:id="R9831e9647a29481f"/>
    <p:sldId xmlns:r="http://schemas.openxmlformats.org/officeDocument/2006/relationships" id="257" r:id="Rd3a4eb2beabe4256"/>
    <p:sldId xmlns:r="http://schemas.openxmlformats.org/officeDocument/2006/relationships" id="258" r:id="Rbe9be1845e274044"/>
    <p:sldId xmlns:r="http://schemas.openxmlformats.org/officeDocument/2006/relationships" id="259" r:id="R195d71cd81d44990"/>
    <p:sldId xmlns:r="http://schemas.openxmlformats.org/officeDocument/2006/relationships" id="260" r:id="Rdd29b24f285f4dd0"/>
    <p:sldId xmlns:r="http://schemas.openxmlformats.org/officeDocument/2006/relationships" id="261" r:id="R98da0352aed04987"/>
    <p:sldId xmlns:r="http://schemas.openxmlformats.org/officeDocument/2006/relationships" id="262" r:id="Rf2086bded720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1e12f495d48be" /><Relationship Type="http://schemas.openxmlformats.org/officeDocument/2006/relationships/slide" Target="/ppt/slides/slide1.xml" Id="R9831e9647a29481f" /><Relationship Type="http://schemas.openxmlformats.org/officeDocument/2006/relationships/slide" Target="/ppt/slides/slide2.xml" Id="Rd3a4eb2beabe4256" /><Relationship Type="http://schemas.openxmlformats.org/officeDocument/2006/relationships/slide" Target="/ppt/slides/slide3.xml" Id="Rbe9be1845e274044" /><Relationship Type="http://schemas.openxmlformats.org/officeDocument/2006/relationships/slide" Target="/ppt/slides/slide4.xml" Id="R195d71cd81d44990" /><Relationship Type="http://schemas.openxmlformats.org/officeDocument/2006/relationships/slide" Target="/ppt/slides/slide5.xml" Id="Rdd29b24f285f4dd0" /><Relationship Type="http://schemas.openxmlformats.org/officeDocument/2006/relationships/slide" Target="/ppt/slides/slide6.xml" Id="R98da0352aed04987" /><Relationship Type="http://schemas.openxmlformats.org/officeDocument/2006/relationships/slide" Target="/ppt/slides/slide7.xml" Id="Rf2086bded720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807028f8f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ffb323f54284" /><Relationship Type="http://schemas.openxmlformats.org/officeDocument/2006/relationships/theme" Target="/ppt/slideMasters/theme/theme1.xml" Id="Re84bb79629ff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effb323f5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212229cb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73961649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d032e64d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84039d73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f5bc7db6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5d07afb4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aa43e4316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