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90f1a328f648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f88ddd63dc4a3b"/>
  </p:sldMasterIdLst>
  <p:sldIdLst>
    <p:sldId xmlns:r="http://schemas.openxmlformats.org/officeDocument/2006/relationships" id="256" r:id="R3a7eaaddcc9444ec"/>
    <p:sldId xmlns:r="http://schemas.openxmlformats.org/officeDocument/2006/relationships" id="257" r:id="Race626823b6846d7"/>
    <p:sldId xmlns:r="http://schemas.openxmlformats.org/officeDocument/2006/relationships" id="258" r:id="R3a2e9beed82b48dc"/>
    <p:sldId xmlns:r="http://schemas.openxmlformats.org/officeDocument/2006/relationships" id="259" r:id="R69b9210988214e21"/>
    <p:sldId xmlns:r="http://schemas.openxmlformats.org/officeDocument/2006/relationships" id="260" r:id="R1379da42f3b54b96"/>
    <p:sldId xmlns:r="http://schemas.openxmlformats.org/officeDocument/2006/relationships" id="261" r:id="Rc490ec1e7fab4726"/>
    <p:sldId xmlns:r="http://schemas.openxmlformats.org/officeDocument/2006/relationships" id="262" r:id="R7294632c87c143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f88ddd63dc4a3b" /><Relationship Type="http://schemas.openxmlformats.org/officeDocument/2006/relationships/slide" Target="/ppt/slides/slide1.xml" Id="R3a7eaaddcc9444ec" /><Relationship Type="http://schemas.openxmlformats.org/officeDocument/2006/relationships/slide" Target="/ppt/slides/slide2.xml" Id="Race626823b6846d7" /><Relationship Type="http://schemas.openxmlformats.org/officeDocument/2006/relationships/slide" Target="/ppt/slides/slide3.xml" Id="R3a2e9beed82b48dc" /><Relationship Type="http://schemas.openxmlformats.org/officeDocument/2006/relationships/slide" Target="/ppt/slides/slide4.xml" Id="R69b9210988214e21" /><Relationship Type="http://schemas.openxmlformats.org/officeDocument/2006/relationships/slide" Target="/ppt/slides/slide5.xml" Id="R1379da42f3b54b96" /><Relationship Type="http://schemas.openxmlformats.org/officeDocument/2006/relationships/slide" Target="/ppt/slides/slide6.xml" Id="Rc490ec1e7fab4726" /><Relationship Type="http://schemas.openxmlformats.org/officeDocument/2006/relationships/slide" Target="/ppt/slides/slide7.xml" Id="R7294632c87c143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42f1cce2a549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6fc2dc3da48f4" /><Relationship Type="http://schemas.openxmlformats.org/officeDocument/2006/relationships/theme" Target="/ppt/slideMasters/theme/theme1.xml" Id="R1a6f8eda8dbb41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e6fc2dc3da48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9eaf6285444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7800255ac4f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d15454dd444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ae7be14c143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25d74332442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d0dc50e1a43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671e945d54f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SKJÆRGÅRDSBYGG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SKJÆRGÅRDSBYGG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SKJÆRGÅRDSBYGG AS ble etablert [år] og holder til i Flekkerøy.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SKJÆRGÅRDSBYGG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SKJÆRGÅRDSBYGG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SKJÆRGÅRDSBYGG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59 453 106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4 162 927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3 120 558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3 153 092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13 883 404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SKJÆRGÅRDSBYGG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SHS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HOLDING AS  –  28,3 %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BLMI HOLDING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SKJÆRGÅRDSBYGG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Østerøya 240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4625 Flekkerøy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930 741 256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SKJÆRGÅRDSBYGG AS</a:t>
            </a:r>
          </a:p>
        </p:txBody>
      </p:sp>
    </p:spTree>
  </p:cSld>
  <p:clrMapOvr>
    <a:masterClrMapping xmlns:a="http://schemas.openxmlformats.org/drawingml/2006/main"/>
  </p:clrMapOvr>
</p:sld>
</file>