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9c526bd10af497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a94c7713b784d0e"/>
  </p:sldMasterIdLst>
  <p:sldIdLst>
    <p:sldId xmlns:r="http://schemas.openxmlformats.org/officeDocument/2006/relationships" id="256" r:id="R9fd28175ee0a4f36"/>
    <p:sldId xmlns:r="http://schemas.openxmlformats.org/officeDocument/2006/relationships" id="257" r:id="Rb8acf6ec1db94b95"/>
    <p:sldId xmlns:r="http://schemas.openxmlformats.org/officeDocument/2006/relationships" id="258" r:id="R11eecc7febf94a80"/>
    <p:sldId xmlns:r="http://schemas.openxmlformats.org/officeDocument/2006/relationships" id="259" r:id="Re1d70f9209204b10"/>
    <p:sldId xmlns:r="http://schemas.openxmlformats.org/officeDocument/2006/relationships" id="260" r:id="R3d53cab17bf141dc"/>
    <p:sldId xmlns:r="http://schemas.openxmlformats.org/officeDocument/2006/relationships" id="261" r:id="R9ba5fd20d9ff4b1f"/>
    <p:sldId xmlns:r="http://schemas.openxmlformats.org/officeDocument/2006/relationships" id="262" r:id="R92987b7bd8164d0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a94c7713b784d0e" /><Relationship Type="http://schemas.openxmlformats.org/officeDocument/2006/relationships/slide" Target="/ppt/slides/slide1.xml" Id="R9fd28175ee0a4f36" /><Relationship Type="http://schemas.openxmlformats.org/officeDocument/2006/relationships/slide" Target="/ppt/slides/slide2.xml" Id="Rb8acf6ec1db94b95" /><Relationship Type="http://schemas.openxmlformats.org/officeDocument/2006/relationships/slide" Target="/ppt/slides/slide3.xml" Id="R11eecc7febf94a80" /><Relationship Type="http://schemas.openxmlformats.org/officeDocument/2006/relationships/slide" Target="/ppt/slides/slide4.xml" Id="Re1d70f9209204b10" /><Relationship Type="http://schemas.openxmlformats.org/officeDocument/2006/relationships/slide" Target="/ppt/slides/slide5.xml" Id="R3d53cab17bf141dc" /><Relationship Type="http://schemas.openxmlformats.org/officeDocument/2006/relationships/slide" Target="/ppt/slides/slide6.xml" Id="R9ba5fd20d9ff4b1f" /><Relationship Type="http://schemas.openxmlformats.org/officeDocument/2006/relationships/slide" Target="/ppt/slides/slide7.xml" Id="R92987b7bd8164d0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aa927d57228432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08b98b7828445d" /><Relationship Type="http://schemas.openxmlformats.org/officeDocument/2006/relationships/theme" Target="/ppt/slideMasters/theme/theme1.xml" Id="R671677c99f8a420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a08b98b7828445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e6381cfad54e9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21bd7f995547d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3aff793ee8442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550ade00c0461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ed1703a35f468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60f47cfe7a4b8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e46ef4678f458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TROLLBU 165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TROLLBU 165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TROLLBU 165 AS ble etablert [år] og holder til i Tromsø.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TROLLBU 165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TROLLBU 165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TROLLBU 165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−68 521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1 025 305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14 151 450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14 299 708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TROLLBU 165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 HALDORSEN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TROLLBU 165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Margrete Haldorsen Nygaard, Stærvegen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9015 Tromsø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margrete.nygaard@gmail.com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930 709 085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TROLLBU 165 AS</a:t>
            </a:r>
          </a:p>
        </p:txBody>
      </p:sp>
    </p:spTree>
  </p:cSld>
  <p:clrMapOvr>
    <a:masterClrMapping xmlns:a="http://schemas.openxmlformats.org/drawingml/2006/main"/>
  </p:clrMapOvr>
</p:sld>
</file>