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b1af6bc90840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e222c1a1fc4b85"/>
  </p:sldMasterIdLst>
  <p:sldIdLst>
    <p:sldId xmlns:r="http://schemas.openxmlformats.org/officeDocument/2006/relationships" id="256" r:id="R722dc5962eeb4d35"/>
    <p:sldId xmlns:r="http://schemas.openxmlformats.org/officeDocument/2006/relationships" id="257" r:id="R5a2477a7b0684c6b"/>
    <p:sldId xmlns:r="http://schemas.openxmlformats.org/officeDocument/2006/relationships" id="258" r:id="R68e2365a2e224d8f"/>
    <p:sldId xmlns:r="http://schemas.openxmlformats.org/officeDocument/2006/relationships" id="259" r:id="R46f664e2abdc4aa1"/>
    <p:sldId xmlns:r="http://schemas.openxmlformats.org/officeDocument/2006/relationships" id="260" r:id="R0d06f9848b114b5f"/>
    <p:sldId xmlns:r="http://schemas.openxmlformats.org/officeDocument/2006/relationships" id="261" r:id="Rfde21a1f3b0a4715"/>
    <p:sldId xmlns:r="http://schemas.openxmlformats.org/officeDocument/2006/relationships" id="262" r:id="R06980c6839eb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222c1a1fc4b85" /><Relationship Type="http://schemas.openxmlformats.org/officeDocument/2006/relationships/slide" Target="/ppt/slides/slide1.xml" Id="R722dc5962eeb4d35" /><Relationship Type="http://schemas.openxmlformats.org/officeDocument/2006/relationships/slide" Target="/ppt/slides/slide2.xml" Id="R5a2477a7b0684c6b" /><Relationship Type="http://schemas.openxmlformats.org/officeDocument/2006/relationships/slide" Target="/ppt/slides/slide3.xml" Id="R68e2365a2e224d8f" /><Relationship Type="http://schemas.openxmlformats.org/officeDocument/2006/relationships/slide" Target="/ppt/slides/slide4.xml" Id="R46f664e2abdc4aa1" /><Relationship Type="http://schemas.openxmlformats.org/officeDocument/2006/relationships/slide" Target="/ppt/slides/slide5.xml" Id="R0d06f9848b114b5f" /><Relationship Type="http://schemas.openxmlformats.org/officeDocument/2006/relationships/slide" Target="/ppt/slides/slide6.xml" Id="Rfde21a1f3b0a4715" /><Relationship Type="http://schemas.openxmlformats.org/officeDocument/2006/relationships/slide" Target="/ppt/slides/slide7.xml" Id="R06980c6839eb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acf01037e644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dbcd485ba4651" /><Relationship Type="http://schemas.openxmlformats.org/officeDocument/2006/relationships/theme" Target="/ppt/slideMasters/theme/theme1.xml" Id="R785c56d0dfd9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dbcd485ba46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eb54efe2248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9f8aeb6b1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23e34b6c5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79ab9b58141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41bb625af41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62f87097a4a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8e71387ef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NORDGÅRD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NORDGÅRD TRANSPORT AS ble etablert [år] og holder til i Ljørdalen.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6 313 226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1 331 146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1 897 125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ROGER NORDGÅRD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Skårvegen 2380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2425 Ljørdalen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930 692 514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NORDGÅRD TRANSPORT AS</a:t>
            </a:r>
          </a:p>
        </p:txBody>
      </p:sp>
    </p:spTree>
  </p:cSld>
  <p:clrMapOvr>
    <a:masterClrMapping xmlns:a="http://schemas.openxmlformats.org/drawingml/2006/main"/>
  </p:clrMapOvr>
</p:sld>
</file>