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ebdd4117d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7645d9cd74437"/>
  </p:sldMasterIdLst>
  <p:sldIdLst>
    <p:sldId xmlns:r="http://schemas.openxmlformats.org/officeDocument/2006/relationships" id="256" r:id="R5a29f1236eb14eef"/>
    <p:sldId xmlns:r="http://schemas.openxmlformats.org/officeDocument/2006/relationships" id="257" r:id="R9f53a0c652d946af"/>
    <p:sldId xmlns:r="http://schemas.openxmlformats.org/officeDocument/2006/relationships" id="258" r:id="R4375658f92c54770"/>
    <p:sldId xmlns:r="http://schemas.openxmlformats.org/officeDocument/2006/relationships" id="259" r:id="Rd33b5ba0acb0449e"/>
    <p:sldId xmlns:r="http://schemas.openxmlformats.org/officeDocument/2006/relationships" id="260" r:id="R9574f5955a8e4ea6"/>
    <p:sldId xmlns:r="http://schemas.openxmlformats.org/officeDocument/2006/relationships" id="261" r:id="R71a56ba37ec4492f"/>
    <p:sldId xmlns:r="http://schemas.openxmlformats.org/officeDocument/2006/relationships" id="262" r:id="R1e984f053b14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7645d9cd74437" /><Relationship Type="http://schemas.openxmlformats.org/officeDocument/2006/relationships/slide" Target="/ppt/slides/slide1.xml" Id="R5a29f1236eb14eef" /><Relationship Type="http://schemas.openxmlformats.org/officeDocument/2006/relationships/slide" Target="/ppt/slides/slide2.xml" Id="R9f53a0c652d946af" /><Relationship Type="http://schemas.openxmlformats.org/officeDocument/2006/relationships/slide" Target="/ppt/slides/slide3.xml" Id="R4375658f92c54770" /><Relationship Type="http://schemas.openxmlformats.org/officeDocument/2006/relationships/slide" Target="/ppt/slides/slide4.xml" Id="Rd33b5ba0acb0449e" /><Relationship Type="http://schemas.openxmlformats.org/officeDocument/2006/relationships/slide" Target="/ppt/slides/slide5.xml" Id="R9574f5955a8e4ea6" /><Relationship Type="http://schemas.openxmlformats.org/officeDocument/2006/relationships/slide" Target="/ppt/slides/slide6.xml" Id="R71a56ba37ec4492f" /><Relationship Type="http://schemas.openxmlformats.org/officeDocument/2006/relationships/slide" Target="/ppt/slides/slide7.xml" Id="R1e984f053b14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f90a02047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1449e7b55473a" /><Relationship Type="http://schemas.openxmlformats.org/officeDocument/2006/relationships/theme" Target="/ppt/slideMasters/theme/theme1.xml" Id="R1e642b92b1ad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1449e7b55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4bb068b9c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f53e51c9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0d75b251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7b24d37f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22afdc5b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e5c5c06634d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da55b15f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BAD OG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BAD OG VARME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10 531 986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3 195 799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GEJO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930 686 018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