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ccdd2ed51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61c611a944804"/>
  </p:sldMasterIdLst>
  <p:sldIdLst>
    <p:sldId xmlns:r="http://schemas.openxmlformats.org/officeDocument/2006/relationships" id="256" r:id="R99b98c99c27d4ef9"/>
    <p:sldId xmlns:r="http://schemas.openxmlformats.org/officeDocument/2006/relationships" id="257" r:id="R25c32e74b43f4b80"/>
    <p:sldId xmlns:r="http://schemas.openxmlformats.org/officeDocument/2006/relationships" id="258" r:id="Re564665496ba4b8d"/>
    <p:sldId xmlns:r="http://schemas.openxmlformats.org/officeDocument/2006/relationships" id="259" r:id="Ra4f06498fc4c4c26"/>
    <p:sldId xmlns:r="http://schemas.openxmlformats.org/officeDocument/2006/relationships" id="260" r:id="R36b97911878b4b64"/>
    <p:sldId xmlns:r="http://schemas.openxmlformats.org/officeDocument/2006/relationships" id="261" r:id="Reb1e3c0a85bd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61c611a944804" /><Relationship Type="http://schemas.openxmlformats.org/officeDocument/2006/relationships/slide" Target="/ppt/slides/slide1.xml" Id="R99b98c99c27d4ef9" /><Relationship Type="http://schemas.openxmlformats.org/officeDocument/2006/relationships/slide" Target="/ppt/slides/slide2.xml" Id="R25c32e74b43f4b80" /><Relationship Type="http://schemas.openxmlformats.org/officeDocument/2006/relationships/slide" Target="/ppt/slides/slide3.xml" Id="Re564665496ba4b8d" /><Relationship Type="http://schemas.openxmlformats.org/officeDocument/2006/relationships/slide" Target="/ppt/slides/slide4.xml" Id="Ra4f06498fc4c4c26" /><Relationship Type="http://schemas.openxmlformats.org/officeDocument/2006/relationships/slide" Target="/ppt/slides/slide5.xml" Id="R36b97911878b4b64" /><Relationship Type="http://schemas.openxmlformats.org/officeDocument/2006/relationships/slide" Target="/ppt/slides/slide6.xml" Id="Reb1e3c0a85bd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3eb4b485b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68550272481d" /><Relationship Type="http://schemas.openxmlformats.org/officeDocument/2006/relationships/theme" Target="/ppt/slideMasters/theme/theme1.xml" Id="R18bd2082ad62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968550272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b9e770f9b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7bb160f7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6d9451354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db09f863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8b543e292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d7304ec8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