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79f90bd62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2802da113404a"/>
  </p:sldMasterIdLst>
  <p:sldIdLst>
    <p:sldId xmlns:r="http://schemas.openxmlformats.org/officeDocument/2006/relationships" id="256" r:id="R236a903746624402"/>
    <p:sldId xmlns:r="http://schemas.openxmlformats.org/officeDocument/2006/relationships" id="257" r:id="R6245d22b00be4404"/>
    <p:sldId xmlns:r="http://schemas.openxmlformats.org/officeDocument/2006/relationships" id="258" r:id="Rd46dcb26ce3942f9"/>
    <p:sldId xmlns:r="http://schemas.openxmlformats.org/officeDocument/2006/relationships" id="259" r:id="R51e7ae86f5694c6d"/>
    <p:sldId xmlns:r="http://schemas.openxmlformats.org/officeDocument/2006/relationships" id="260" r:id="R2531581798214859"/>
    <p:sldId xmlns:r="http://schemas.openxmlformats.org/officeDocument/2006/relationships" id="261" r:id="Rbed5bde3fb0d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2802da113404a" /><Relationship Type="http://schemas.openxmlformats.org/officeDocument/2006/relationships/slide" Target="/ppt/slides/slide1.xml" Id="R236a903746624402" /><Relationship Type="http://schemas.openxmlformats.org/officeDocument/2006/relationships/slide" Target="/ppt/slides/slide2.xml" Id="R6245d22b00be4404" /><Relationship Type="http://schemas.openxmlformats.org/officeDocument/2006/relationships/slide" Target="/ppt/slides/slide3.xml" Id="Rd46dcb26ce3942f9" /><Relationship Type="http://schemas.openxmlformats.org/officeDocument/2006/relationships/slide" Target="/ppt/slides/slide4.xml" Id="R51e7ae86f5694c6d" /><Relationship Type="http://schemas.openxmlformats.org/officeDocument/2006/relationships/slide" Target="/ppt/slides/slide5.xml" Id="R2531581798214859" /><Relationship Type="http://schemas.openxmlformats.org/officeDocument/2006/relationships/slide" Target="/ppt/slides/slide6.xml" Id="Rbed5bde3fb0d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402786a65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10b6ee8f54476" /><Relationship Type="http://schemas.openxmlformats.org/officeDocument/2006/relationships/theme" Target="/ppt/slideMasters/theme/theme1.xml" Id="Rc52b9ef449f2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10b6ee8f5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ac76ec6f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0fb7c9f91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f178be4d2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4795f65cb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fbfbc480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5f40f2f9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