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042f60da444c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90a05081e04955"/>
  </p:sldMasterIdLst>
  <p:sldIdLst>
    <p:sldId xmlns:r="http://schemas.openxmlformats.org/officeDocument/2006/relationships" id="256" r:id="Rc143fd26f5f345a1"/>
    <p:sldId xmlns:r="http://schemas.openxmlformats.org/officeDocument/2006/relationships" id="257" r:id="R140a145fdc974ec5"/>
    <p:sldId xmlns:r="http://schemas.openxmlformats.org/officeDocument/2006/relationships" id="258" r:id="R5ef41149dd3b4640"/>
    <p:sldId xmlns:r="http://schemas.openxmlformats.org/officeDocument/2006/relationships" id="259" r:id="R027fe163fe6549cb"/>
    <p:sldId xmlns:r="http://schemas.openxmlformats.org/officeDocument/2006/relationships" id="260" r:id="R02a9a1b69dfd40f6"/>
    <p:sldId xmlns:r="http://schemas.openxmlformats.org/officeDocument/2006/relationships" id="261" r:id="R0f16fa3840be40d8"/>
    <p:sldId xmlns:r="http://schemas.openxmlformats.org/officeDocument/2006/relationships" id="262" r:id="Rd212ebd1b23644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0a05081e04955" /><Relationship Type="http://schemas.openxmlformats.org/officeDocument/2006/relationships/slide" Target="/ppt/slides/slide1.xml" Id="Rc143fd26f5f345a1" /><Relationship Type="http://schemas.openxmlformats.org/officeDocument/2006/relationships/slide" Target="/ppt/slides/slide2.xml" Id="R140a145fdc974ec5" /><Relationship Type="http://schemas.openxmlformats.org/officeDocument/2006/relationships/slide" Target="/ppt/slides/slide3.xml" Id="R5ef41149dd3b4640" /><Relationship Type="http://schemas.openxmlformats.org/officeDocument/2006/relationships/slide" Target="/ppt/slides/slide4.xml" Id="R027fe163fe6549cb" /><Relationship Type="http://schemas.openxmlformats.org/officeDocument/2006/relationships/slide" Target="/ppt/slides/slide5.xml" Id="R02a9a1b69dfd40f6" /><Relationship Type="http://schemas.openxmlformats.org/officeDocument/2006/relationships/slide" Target="/ppt/slides/slide6.xml" Id="R0f16fa3840be40d8" /><Relationship Type="http://schemas.openxmlformats.org/officeDocument/2006/relationships/slide" Target="/ppt/slides/slide7.xml" Id="Rd212ebd1b23644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e1b26a327f4e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b19f38fe44b4e" /><Relationship Type="http://schemas.openxmlformats.org/officeDocument/2006/relationships/theme" Target="/ppt/slideMasters/theme/theme1.xml" Id="R9f6b74cef3d042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fb19f38fe44b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c3d4dabd346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730fad33e4d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832a885934e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78a58830041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a466c575742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4cf42ed5e47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0cb3a737c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465 776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16 278 551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 JAN GROOS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 JAN GROOS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lars@kalaas.no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930 668 656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