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c7d1f9f2a549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126bc463c74eff"/>
  </p:sldMasterIdLst>
  <p:sldIdLst>
    <p:sldId xmlns:r="http://schemas.openxmlformats.org/officeDocument/2006/relationships" id="256" r:id="R8f7c4e608c524c66"/>
    <p:sldId xmlns:r="http://schemas.openxmlformats.org/officeDocument/2006/relationships" id="257" r:id="R62a405c87b7b4876"/>
    <p:sldId xmlns:r="http://schemas.openxmlformats.org/officeDocument/2006/relationships" id="258" r:id="Rf1ecbbc0fdb24d90"/>
    <p:sldId xmlns:r="http://schemas.openxmlformats.org/officeDocument/2006/relationships" id="259" r:id="R8b46dd44b80b4a47"/>
    <p:sldId xmlns:r="http://schemas.openxmlformats.org/officeDocument/2006/relationships" id="260" r:id="R4b2ed4614ba64b11"/>
    <p:sldId xmlns:r="http://schemas.openxmlformats.org/officeDocument/2006/relationships" id="261" r:id="R684181d77ad84772"/>
    <p:sldId xmlns:r="http://schemas.openxmlformats.org/officeDocument/2006/relationships" id="262" r:id="R055412e89c9a48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126bc463c74eff" /><Relationship Type="http://schemas.openxmlformats.org/officeDocument/2006/relationships/slide" Target="/ppt/slides/slide1.xml" Id="R8f7c4e608c524c66" /><Relationship Type="http://schemas.openxmlformats.org/officeDocument/2006/relationships/slide" Target="/ppt/slides/slide2.xml" Id="R62a405c87b7b4876" /><Relationship Type="http://schemas.openxmlformats.org/officeDocument/2006/relationships/slide" Target="/ppt/slides/slide3.xml" Id="Rf1ecbbc0fdb24d90" /><Relationship Type="http://schemas.openxmlformats.org/officeDocument/2006/relationships/slide" Target="/ppt/slides/slide4.xml" Id="R8b46dd44b80b4a47" /><Relationship Type="http://schemas.openxmlformats.org/officeDocument/2006/relationships/slide" Target="/ppt/slides/slide5.xml" Id="R4b2ed4614ba64b11" /><Relationship Type="http://schemas.openxmlformats.org/officeDocument/2006/relationships/slide" Target="/ppt/slides/slide6.xml" Id="R684181d77ad84772" /><Relationship Type="http://schemas.openxmlformats.org/officeDocument/2006/relationships/slide" Target="/ppt/slides/slide7.xml" Id="R055412e89c9a48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1070936d584a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d2a4a53154ef1" /><Relationship Type="http://schemas.openxmlformats.org/officeDocument/2006/relationships/theme" Target="/ppt/slideMasters/theme/theme1.xml" Id="R70629cbf560242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7d2a4a53154e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6735f2c8d41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034a58c254c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03cb1343342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8dd4b00eb47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e59315df140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9a51a66ec49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f606ebc6b44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RONODITHE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RONODITHE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RONODITHE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RONODITHE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RONODITHE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RONODITHE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2 012 352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1 373 372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1 373 054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1 397 484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2 001 039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RONODITHE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BENGT ARNE JØRGENSEN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LISE MISUND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RONODITHE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930 650 269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RONODITHE AS</a:t>
            </a:r>
          </a:p>
        </p:txBody>
      </p:sp>
    </p:spTree>
  </p:cSld>
  <p:clrMapOvr>
    <a:masterClrMapping xmlns:a="http://schemas.openxmlformats.org/drawingml/2006/main"/>
  </p:clrMapOvr>
</p:sld>
</file>