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cc09f0708b41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6b83bb13cb40ef"/>
  </p:sldMasterIdLst>
  <p:sldIdLst>
    <p:sldId xmlns:r="http://schemas.openxmlformats.org/officeDocument/2006/relationships" id="256" r:id="Re8c4f4a35ce54e1a"/>
    <p:sldId xmlns:r="http://schemas.openxmlformats.org/officeDocument/2006/relationships" id="257" r:id="Rb87f76e074f14441"/>
    <p:sldId xmlns:r="http://schemas.openxmlformats.org/officeDocument/2006/relationships" id="258" r:id="R79478f21eb104c97"/>
    <p:sldId xmlns:r="http://schemas.openxmlformats.org/officeDocument/2006/relationships" id="259" r:id="R3f6c078d3dbf4aee"/>
    <p:sldId xmlns:r="http://schemas.openxmlformats.org/officeDocument/2006/relationships" id="260" r:id="Rd20a139c2df746a9"/>
    <p:sldId xmlns:r="http://schemas.openxmlformats.org/officeDocument/2006/relationships" id="261" r:id="Ra0aea54c2f6b416e"/>
    <p:sldId xmlns:r="http://schemas.openxmlformats.org/officeDocument/2006/relationships" id="262" r:id="Ra92376b8fd5e46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6b83bb13cb40ef" /><Relationship Type="http://schemas.openxmlformats.org/officeDocument/2006/relationships/slide" Target="/ppt/slides/slide1.xml" Id="Re8c4f4a35ce54e1a" /><Relationship Type="http://schemas.openxmlformats.org/officeDocument/2006/relationships/slide" Target="/ppt/slides/slide2.xml" Id="Rb87f76e074f14441" /><Relationship Type="http://schemas.openxmlformats.org/officeDocument/2006/relationships/slide" Target="/ppt/slides/slide3.xml" Id="R79478f21eb104c97" /><Relationship Type="http://schemas.openxmlformats.org/officeDocument/2006/relationships/slide" Target="/ppt/slides/slide4.xml" Id="R3f6c078d3dbf4aee" /><Relationship Type="http://schemas.openxmlformats.org/officeDocument/2006/relationships/slide" Target="/ppt/slides/slide5.xml" Id="Rd20a139c2df746a9" /><Relationship Type="http://schemas.openxmlformats.org/officeDocument/2006/relationships/slide" Target="/ppt/slides/slide6.xml" Id="Ra0aea54c2f6b416e" /><Relationship Type="http://schemas.openxmlformats.org/officeDocument/2006/relationships/slide" Target="/ppt/slides/slide7.xml" Id="Ra92376b8fd5e46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64d7ed59a49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3d2f7c8c94cc2" /><Relationship Type="http://schemas.openxmlformats.org/officeDocument/2006/relationships/theme" Target="/ppt/slideMasters/theme/theme1.xml" Id="R7d506106b9f046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83d2f7c8c94c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a0c81f70541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97232097e4d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c487dcc2d44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392acb8b04f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26d97a8c34e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932ad34b045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8b7fca6534c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STOREBOTTSKARVET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STOREBOTTSKARVET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STOREBOTTSKARVET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STOREBOTTSKARVET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STOREBOTTSKARVET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STOREBOTTSKARVET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24 749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STOREBOTTSKARVET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ASTRUP EIVIND HARALDSSØN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STOREBOTTSKARVET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Pactum AS, 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930 629 049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STOREBOTTSKARVET AS</a:t>
            </a:r>
          </a:p>
        </p:txBody>
      </p:sp>
    </p:spTree>
  </p:cSld>
  <p:clrMapOvr>
    <a:masterClrMapping xmlns:a="http://schemas.openxmlformats.org/drawingml/2006/main"/>
  </p:clrMapOvr>
</p:sld>
</file>