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d4e2cc076443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2c291c4f484269"/>
  </p:sldMasterIdLst>
  <p:sldIdLst>
    <p:sldId xmlns:r="http://schemas.openxmlformats.org/officeDocument/2006/relationships" id="256" r:id="R6eb3c050ebe544c9"/>
    <p:sldId xmlns:r="http://schemas.openxmlformats.org/officeDocument/2006/relationships" id="257" r:id="Rac5358c353994b8d"/>
    <p:sldId xmlns:r="http://schemas.openxmlformats.org/officeDocument/2006/relationships" id="258" r:id="R97be6cc1c78d4a4b"/>
    <p:sldId xmlns:r="http://schemas.openxmlformats.org/officeDocument/2006/relationships" id="259" r:id="Rde9d3549b77a4eee"/>
    <p:sldId xmlns:r="http://schemas.openxmlformats.org/officeDocument/2006/relationships" id="260" r:id="R8ce9eb74f4364367"/>
    <p:sldId xmlns:r="http://schemas.openxmlformats.org/officeDocument/2006/relationships" id="261" r:id="R10dbb8125a8b43e3"/>
    <p:sldId xmlns:r="http://schemas.openxmlformats.org/officeDocument/2006/relationships" id="262" r:id="R440b3156fee04f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2c291c4f484269" /><Relationship Type="http://schemas.openxmlformats.org/officeDocument/2006/relationships/slide" Target="/ppt/slides/slide1.xml" Id="R6eb3c050ebe544c9" /><Relationship Type="http://schemas.openxmlformats.org/officeDocument/2006/relationships/slide" Target="/ppt/slides/slide2.xml" Id="Rac5358c353994b8d" /><Relationship Type="http://schemas.openxmlformats.org/officeDocument/2006/relationships/slide" Target="/ppt/slides/slide3.xml" Id="R97be6cc1c78d4a4b" /><Relationship Type="http://schemas.openxmlformats.org/officeDocument/2006/relationships/slide" Target="/ppt/slides/slide4.xml" Id="Rde9d3549b77a4eee" /><Relationship Type="http://schemas.openxmlformats.org/officeDocument/2006/relationships/slide" Target="/ppt/slides/slide5.xml" Id="R8ce9eb74f4364367" /><Relationship Type="http://schemas.openxmlformats.org/officeDocument/2006/relationships/slide" Target="/ppt/slides/slide6.xml" Id="R10dbb8125a8b43e3" /><Relationship Type="http://schemas.openxmlformats.org/officeDocument/2006/relationships/slide" Target="/ppt/slides/slide7.xml" Id="R440b3156fee04f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851e14bef54c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3da0b8dad4028" /><Relationship Type="http://schemas.openxmlformats.org/officeDocument/2006/relationships/theme" Target="/ppt/slideMasters/theme/theme1.xml" Id="Rfd1bbdf37e0f42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f3da0b8dad40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d782f7f9b48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58d2730db40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b5f5727ce4d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6157b9f1649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9046ad8ee42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75e928d4f4d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36210de9e4e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J.S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SANDØY JOSTEIN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Løvika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930 589 039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J.S INVEST AS</a:t>
            </a:r>
          </a:p>
        </p:txBody>
      </p:sp>
    </p:spTree>
  </p:cSld>
  <p:clrMapOvr>
    <a:masterClrMapping xmlns:a="http://schemas.openxmlformats.org/drawingml/2006/main"/>
  </p:clrMapOvr>
</p:sld>
</file>