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df496052e9c4801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af05e983632c43e9"/>
  </p:sldMasterIdLst>
  <p:sldIdLst>
    <p:sldId xmlns:r="http://schemas.openxmlformats.org/officeDocument/2006/relationships" id="256" r:id="Rfc10f1081de647a2"/>
    <p:sldId xmlns:r="http://schemas.openxmlformats.org/officeDocument/2006/relationships" id="257" r:id="R03cab93103d4483a"/>
    <p:sldId xmlns:r="http://schemas.openxmlformats.org/officeDocument/2006/relationships" id="258" r:id="Re0d5cd2029704828"/>
    <p:sldId xmlns:r="http://schemas.openxmlformats.org/officeDocument/2006/relationships" id="259" r:id="Rcd03aeee18e24fae"/>
    <p:sldId xmlns:r="http://schemas.openxmlformats.org/officeDocument/2006/relationships" id="260" r:id="R11b6edc44d0d446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f05e983632c43e9" /><Relationship Type="http://schemas.openxmlformats.org/officeDocument/2006/relationships/slide" Target="/ppt/slides/slide1.xml" Id="Rfc10f1081de647a2" /><Relationship Type="http://schemas.openxmlformats.org/officeDocument/2006/relationships/slide" Target="/ppt/slides/slide2.xml" Id="R03cab93103d4483a" /><Relationship Type="http://schemas.openxmlformats.org/officeDocument/2006/relationships/slide" Target="/ppt/slides/slide3.xml" Id="Re0d5cd2029704828" /><Relationship Type="http://schemas.openxmlformats.org/officeDocument/2006/relationships/slide" Target="/ppt/slides/slide4.xml" Id="Rcd03aeee18e24fae" /><Relationship Type="http://schemas.openxmlformats.org/officeDocument/2006/relationships/slide" Target="/ppt/slides/slide5.xml" Id="R11b6edc44d0d446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2d721abae2c4f36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89da04000254638" /><Relationship Type="http://schemas.openxmlformats.org/officeDocument/2006/relationships/theme" Target="/ppt/slideMasters/theme/theme1.xml" Id="Re088a13df3684273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89da04000254638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2a3c92b2768496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6e07002b8744bb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0187ad0a5e5404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ead2430b206400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679e9f06eac450b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ØSTFOLD FYLKESKOMMUNE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ØSTFOLD FYLKESKOMMUNE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ØSTFOLD FYLKESKOMMUNE ble etablert [år] og holder til i Sarpsborg.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ØSTFOLD FYLKESKOMMUNE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ØSTFOLD FYLKESKOMMUNE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ØSTFOLD FYLKESKOMMUNE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Oscar Pedersens vei 39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1721 Sarpsborg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930 580 694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ØSTFOLD FYLKESKOMMUNE</a:t>
            </a:r>
          </a:p>
        </p:txBody>
      </p:sp>
    </p:spTree>
  </p:cSld>
  <p:clrMapOvr>
    <a:masterClrMapping xmlns:a="http://schemas.openxmlformats.org/drawingml/2006/main"/>
  </p:clrMapOvr>
</p:sld>
</file>