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40ecaa47b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bbc8021e94834"/>
  </p:sldMasterIdLst>
  <p:sldIdLst>
    <p:sldId xmlns:r="http://schemas.openxmlformats.org/officeDocument/2006/relationships" id="256" r:id="R6d3e3cac0ab646bc"/>
    <p:sldId xmlns:r="http://schemas.openxmlformats.org/officeDocument/2006/relationships" id="257" r:id="R6c52d5d545804bd5"/>
    <p:sldId xmlns:r="http://schemas.openxmlformats.org/officeDocument/2006/relationships" id="258" r:id="Rf4ea7eaaaa484d60"/>
    <p:sldId xmlns:r="http://schemas.openxmlformats.org/officeDocument/2006/relationships" id="259" r:id="R2ef408009f3b4356"/>
    <p:sldId xmlns:r="http://schemas.openxmlformats.org/officeDocument/2006/relationships" id="260" r:id="Rafcba30b4a56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bbc8021e94834" /><Relationship Type="http://schemas.openxmlformats.org/officeDocument/2006/relationships/slide" Target="/ppt/slides/slide1.xml" Id="R6d3e3cac0ab646bc" /><Relationship Type="http://schemas.openxmlformats.org/officeDocument/2006/relationships/slide" Target="/ppt/slides/slide2.xml" Id="R6c52d5d545804bd5" /><Relationship Type="http://schemas.openxmlformats.org/officeDocument/2006/relationships/slide" Target="/ppt/slides/slide3.xml" Id="Rf4ea7eaaaa484d60" /><Relationship Type="http://schemas.openxmlformats.org/officeDocument/2006/relationships/slide" Target="/ppt/slides/slide4.xml" Id="R2ef408009f3b4356" /><Relationship Type="http://schemas.openxmlformats.org/officeDocument/2006/relationships/slide" Target="/ppt/slides/slide5.xml" Id="Rafcba30b4a56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5e02d2f66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2a8a237445cc" /><Relationship Type="http://schemas.openxmlformats.org/officeDocument/2006/relationships/theme" Target="/ppt/slideMasters/theme/theme1.xml" Id="R7ea771b006e0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d2a8a2374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4526af6c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0e62fb17e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7560b1962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baf49878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6408bd26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FYLKESKOMMUNE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 gate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