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e3624d0f6846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3bc7f0a234457"/>
  </p:sldMasterIdLst>
  <p:sldIdLst>
    <p:sldId xmlns:r="http://schemas.openxmlformats.org/officeDocument/2006/relationships" id="256" r:id="R6e5c6a0a91664fac"/>
    <p:sldId xmlns:r="http://schemas.openxmlformats.org/officeDocument/2006/relationships" id="257" r:id="R1390cc50c3be4de9"/>
    <p:sldId xmlns:r="http://schemas.openxmlformats.org/officeDocument/2006/relationships" id="258" r:id="Rc8cb03b7dce5453c"/>
    <p:sldId xmlns:r="http://schemas.openxmlformats.org/officeDocument/2006/relationships" id="259" r:id="R0a07af6972474ea4"/>
    <p:sldId xmlns:r="http://schemas.openxmlformats.org/officeDocument/2006/relationships" id="260" r:id="R2a2b54c19b88409e"/>
    <p:sldId xmlns:r="http://schemas.openxmlformats.org/officeDocument/2006/relationships" id="261" r:id="R96bee9d8885e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3bc7f0a234457" /><Relationship Type="http://schemas.openxmlformats.org/officeDocument/2006/relationships/slide" Target="/ppt/slides/slide1.xml" Id="R6e5c6a0a91664fac" /><Relationship Type="http://schemas.openxmlformats.org/officeDocument/2006/relationships/slide" Target="/ppt/slides/slide2.xml" Id="R1390cc50c3be4de9" /><Relationship Type="http://schemas.openxmlformats.org/officeDocument/2006/relationships/slide" Target="/ppt/slides/slide3.xml" Id="Rc8cb03b7dce5453c" /><Relationship Type="http://schemas.openxmlformats.org/officeDocument/2006/relationships/slide" Target="/ppt/slides/slide4.xml" Id="R0a07af6972474ea4" /><Relationship Type="http://schemas.openxmlformats.org/officeDocument/2006/relationships/slide" Target="/ppt/slides/slide5.xml" Id="R2a2b54c19b88409e" /><Relationship Type="http://schemas.openxmlformats.org/officeDocument/2006/relationships/slide" Target="/ppt/slides/slide6.xml" Id="R96bee9d8885e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d0514be90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1fb78ff044120" /><Relationship Type="http://schemas.openxmlformats.org/officeDocument/2006/relationships/theme" Target="/ppt/slideMasters/theme/theme1.xml" Id="R5867440a712a41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1fb78ff0441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682f0feb5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bd37d8ae94c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89eab1041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20744caf242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003db318844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1885296b3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BUSKERUD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 gate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930 580 260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