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8ae13fcd984d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7be78e6269492c"/>
  </p:sldMasterIdLst>
  <p:sldIdLst>
    <p:sldId xmlns:r="http://schemas.openxmlformats.org/officeDocument/2006/relationships" id="256" r:id="R040fa218ff0044cd"/>
    <p:sldId xmlns:r="http://schemas.openxmlformats.org/officeDocument/2006/relationships" id="257" r:id="Rd03e54b9bea64802"/>
    <p:sldId xmlns:r="http://schemas.openxmlformats.org/officeDocument/2006/relationships" id="258" r:id="R1d7de58c40484ad3"/>
    <p:sldId xmlns:r="http://schemas.openxmlformats.org/officeDocument/2006/relationships" id="259" r:id="R149cd388988244ef"/>
    <p:sldId xmlns:r="http://schemas.openxmlformats.org/officeDocument/2006/relationships" id="260" r:id="R74276e42601c4c90"/>
    <p:sldId xmlns:r="http://schemas.openxmlformats.org/officeDocument/2006/relationships" id="261" r:id="Rfa25b9fd61264762"/>
    <p:sldId xmlns:r="http://schemas.openxmlformats.org/officeDocument/2006/relationships" id="262" r:id="R0b9c8a9690444e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7be78e6269492c" /><Relationship Type="http://schemas.openxmlformats.org/officeDocument/2006/relationships/slide" Target="/ppt/slides/slide1.xml" Id="R040fa218ff0044cd" /><Relationship Type="http://schemas.openxmlformats.org/officeDocument/2006/relationships/slide" Target="/ppt/slides/slide2.xml" Id="Rd03e54b9bea64802" /><Relationship Type="http://schemas.openxmlformats.org/officeDocument/2006/relationships/slide" Target="/ppt/slides/slide3.xml" Id="R1d7de58c40484ad3" /><Relationship Type="http://schemas.openxmlformats.org/officeDocument/2006/relationships/slide" Target="/ppt/slides/slide4.xml" Id="R149cd388988244ef" /><Relationship Type="http://schemas.openxmlformats.org/officeDocument/2006/relationships/slide" Target="/ppt/slides/slide5.xml" Id="R74276e42601c4c90" /><Relationship Type="http://schemas.openxmlformats.org/officeDocument/2006/relationships/slide" Target="/ppt/slides/slide6.xml" Id="Rfa25b9fd61264762" /><Relationship Type="http://schemas.openxmlformats.org/officeDocument/2006/relationships/slide" Target="/ppt/slides/slide7.xml" Id="R0b9c8a9690444e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2ecbe3338148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59af67767426e" /><Relationship Type="http://schemas.openxmlformats.org/officeDocument/2006/relationships/theme" Target="/ppt/slideMasters/theme/theme1.xml" Id="R60a23d36d53a4c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159af6776742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a6e43328642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7df7d67ae4c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73168619f44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fdc974b6e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f29595ced47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318b9560a45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10b94efaf4a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VU KOLONIAL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 KOLONIAL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3 244 208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−156 179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−154 314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−223 369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VU NAM HOAI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930 574 813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VU KOLONIAL AS</a:t>
            </a:r>
          </a:p>
        </p:txBody>
      </p:sp>
    </p:spTree>
  </p:cSld>
  <p:clrMapOvr>
    <a:masterClrMapping xmlns:a="http://schemas.openxmlformats.org/drawingml/2006/main"/>
  </p:clrMapOvr>
</p:sld>
</file>