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ef3f7c00d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7718c70f14151"/>
  </p:sldMasterIdLst>
  <p:sldIdLst>
    <p:sldId xmlns:r="http://schemas.openxmlformats.org/officeDocument/2006/relationships" id="256" r:id="R1a68d0a0f5534aef"/>
    <p:sldId xmlns:r="http://schemas.openxmlformats.org/officeDocument/2006/relationships" id="257" r:id="Rbd09a0d0e47b4893"/>
    <p:sldId xmlns:r="http://schemas.openxmlformats.org/officeDocument/2006/relationships" id="258" r:id="Ra07498050aa54345"/>
    <p:sldId xmlns:r="http://schemas.openxmlformats.org/officeDocument/2006/relationships" id="259" r:id="R50b93d3a394841f9"/>
    <p:sldId xmlns:r="http://schemas.openxmlformats.org/officeDocument/2006/relationships" id="260" r:id="Re77dff995d8a4759"/>
    <p:sldId xmlns:r="http://schemas.openxmlformats.org/officeDocument/2006/relationships" id="261" r:id="Rcf590b37e2c046f8"/>
    <p:sldId xmlns:r="http://schemas.openxmlformats.org/officeDocument/2006/relationships" id="262" r:id="Re6822b8a29fc4a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7718c70f14151" /><Relationship Type="http://schemas.openxmlformats.org/officeDocument/2006/relationships/slide" Target="/ppt/slides/slide1.xml" Id="R1a68d0a0f5534aef" /><Relationship Type="http://schemas.openxmlformats.org/officeDocument/2006/relationships/slide" Target="/ppt/slides/slide2.xml" Id="Rbd09a0d0e47b4893" /><Relationship Type="http://schemas.openxmlformats.org/officeDocument/2006/relationships/slide" Target="/ppt/slides/slide3.xml" Id="Ra07498050aa54345" /><Relationship Type="http://schemas.openxmlformats.org/officeDocument/2006/relationships/slide" Target="/ppt/slides/slide4.xml" Id="R50b93d3a394841f9" /><Relationship Type="http://schemas.openxmlformats.org/officeDocument/2006/relationships/slide" Target="/ppt/slides/slide5.xml" Id="Re77dff995d8a4759" /><Relationship Type="http://schemas.openxmlformats.org/officeDocument/2006/relationships/slide" Target="/ppt/slides/slide6.xml" Id="Rcf590b37e2c046f8" /><Relationship Type="http://schemas.openxmlformats.org/officeDocument/2006/relationships/slide" Target="/ppt/slides/slide7.xml" Id="Re6822b8a29fc4a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35f1074c7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949fecdf4f5e" /><Relationship Type="http://schemas.openxmlformats.org/officeDocument/2006/relationships/theme" Target="/ppt/slideMasters/theme/theme1.xml" Id="Rbf506fa488e54d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7b949fecdf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be3b5163f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2be6a84d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c71ac652a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4af9738e0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c9a70f0f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82054e32a47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8a57c5c74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LANDSOME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LANDSOME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38 790 455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JFEH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JMTB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RETINACULUM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Gjerdrumsgata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