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491c6979784c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b7ce5c6284749"/>
  </p:sldMasterIdLst>
  <p:sldIdLst>
    <p:sldId xmlns:r="http://schemas.openxmlformats.org/officeDocument/2006/relationships" id="256" r:id="R687b44a1f9804943"/>
    <p:sldId xmlns:r="http://schemas.openxmlformats.org/officeDocument/2006/relationships" id="257" r:id="R4b614a915c994e42"/>
    <p:sldId xmlns:r="http://schemas.openxmlformats.org/officeDocument/2006/relationships" id="258" r:id="R9638d5bb5ee54d2b"/>
    <p:sldId xmlns:r="http://schemas.openxmlformats.org/officeDocument/2006/relationships" id="259" r:id="Rd6e9c2c9ab6843ea"/>
    <p:sldId xmlns:r="http://schemas.openxmlformats.org/officeDocument/2006/relationships" id="260" r:id="Rc3721cb5a21a40d5"/>
    <p:sldId xmlns:r="http://schemas.openxmlformats.org/officeDocument/2006/relationships" id="261" r:id="R801e6f51bcaf451e"/>
    <p:sldId xmlns:r="http://schemas.openxmlformats.org/officeDocument/2006/relationships" id="262" r:id="Rfe5972736903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b7ce5c6284749" /><Relationship Type="http://schemas.openxmlformats.org/officeDocument/2006/relationships/slide" Target="/ppt/slides/slide1.xml" Id="R687b44a1f9804943" /><Relationship Type="http://schemas.openxmlformats.org/officeDocument/2006/relationships/slide" Target="/ppt/slides/slide2.xml" Id="R4b614a915c994e42" /><Relationship Type="http://schemas.openxmlformats.org/officeDocument/2006/relationships/slide" Target="/ppt/slides/slide3.xml" Id="R9638d5bb5ee54d2b" /><Relationship Type="http://schemas.openxmlformats.org/officeDocument/2006/relationships/slide" Target="/ppt/slides/slide4.xml" Id="Rd6e9c2c9ab6843ea" /><Relationship Type="http://schemas.openxmlformats.org/officeDocument/2006/relationships/slide" Target="/ppt/slides/slide5.xml" Id="Rc3721cb5a21a40d5" /><Relationship Type="http://schemas.openxmlformats.org/officeDocument/2006/relationships/slide" Target="/ppt/slides/slide6.xml" Id="R801e6f51bcaf451e" /><Relationship Type="http://schemas.openxmlformats.org/officeDocument/2006/relationships/slide" Target="/ppt/slides/slide7.xml" Id="Rfe5972736903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6b7ff5428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d70f332044051" /><Relationship Type="http://schemas.openxmlformats.org/officeDocument/2006/relationships/theme" Target="/ppt/slideMasters/theme/theme1.xml" Id="R2a37f907fcf14f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d70f3320440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f3ef412c47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cf7a4cf9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ff34f0118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cbfa04ca8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9e891ec3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ad2ea1fb3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2a0b631444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RISHAVEN MENIGHETSBARNEHAGE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RISHAVEN MENIGHETSBARNEHAGE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1 980 763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 SOKN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930 561 649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RISHAVEN MENIGHETSBARNEHAGE AS</a:t>
            </a:r>
          </a:p>
        </p:txBody>
      </p:sp>
    </p:spTree>
  </p:cSld>
  <p:clrMapOvr>
    <a:masterClrMapping xmlns:a="http://schemas.openxmlformats.org/drawingml/2006/main"/>
  </p:clrMapOvr>
</p:sld>
</file>