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cc84f38e5640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01e80fbc864613"/>
  </p:sldMasterIdLst>
  <p:sldIdLst>
    <p:sldId xmlns:r="http://schemas.openxmlformats.org/officeDocument/2006/relationships" id="256" r:id="R8e9f31e131364ff4"/>
    <p:sldId xmlns:r="http://schemas.openxmlformats.org/officeDocument/2006/relationships" id="257" r:id="R868767c1742c401e"/>
    <p:sldId xmlns:r="http://schemas.openxmlformats.org/officeDocument/2006/relationships" id="258" r:id="Rcee4046a1a3547e7"/>
    <p:sldId xmlns:r="http://schemas.openxmlformats.org/officeDocument/2006/relationships" id="259" r:id="R11ac86e8524d4f74"/>
    <p:sldId xmlns:r="http://schemas.openxmlformats.org/officeDocument/2006/relationships" id="260" r:id="Rcbb243d0f77a4622"/>
    <p:sldId xmlns:r="http://schemas.openxmlformats.org/officeDocument/2006/relationships" id="261" r:id="R7b4715cc29ae4429"/>
    <p:sldId xmlns:r="http://schemas.openxmlformats.org/officeDocument/2006/relationships" id="262" r:id="R9ebf46dc64aa48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01e80fbc864613" /><Relationship Type="http://schemas.openxmlformats.org/officeDocument/2006/relationships/slide" Target="/ppt/slides/slide1.xml" Id="R8e9f31e131364ff4" /><Relationship Type="http://schemas.openxmlformats.org/officeDocument/2006/relationships/slide" Target="/ppt/slides/slide2.xml" Id="R868767c1742c401e" /><Relationship Type="http://schemas.openxmlformats.org/officeDocument/2006/relationships/slide" Target="/ppt/slides/slide3.xml" Id="Rcee4046a1a3547e7" /><Relationship Type="http://schemas.openxmlformats.org/officeDocument/2006/relationships/slide" Target="/ppt/slides/slide4.xml" Id="R11ac86e8524d4f74" /><Relationship Type="http://schemas.openxmlformats.org/officeDocument/2006/relationships/slide" Target="/ppt/slides/slide5.xml" Id="Rcbb243d0f77a4622" /><Relationship Type="http://schemas.openxmlformats.org/officeDocument/2006/relationships/slide" Target="/ppt/slides/slide6.xml" Id="R7b4715cc29ae4429" /><Relationship Type="http://schemas.openxmlformats.org/officeDocument/2006/relationships/slide" Target="/ppt/slides/slide7.xml" Id="R9ebf46dc64aa48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f963f31dcf47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effa0e8064702" /><Relationship Type="http://schemas.openxmlformats.org/officeDocument/2006/relationships/theme" Target="/ppt/slideMasters/theme/theme1.xml" Id="R394b76610e8441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7effa0e80647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201ebca1041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b6e1178b644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28d8ae01c48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0750fc6f84f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37188cbfe4b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47ef8494045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7d413a18449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TEMROC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TEMROC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99 010 186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101 048 409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HIORTH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Nardoskrenten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930 543 365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