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7e7088e19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61e9fccdb4ae5"/>
  </p:sldMasterIdLst>
  <p:sldIdLst>
    <p:sldId xmlns:r="http://schemas.openxmlformats.org/officeDocument/2006/relationships" id="256" r:id="Red73847a95ff4073"/>
    <p:sldId xmlns:r="http://schemas.openxmlformats.org/officeDocument/2006/relationships" id="257" r:id="Rb1ce882dcf2d4b65"/>
    <p:sldId xmlns:r="http://schemas.openxmlformats.org/officeDocument/2006/relationships" id="258" r:id="Re9d1f281fe774b7f"/>
    <p:sldId xmlns:r="http://schemas.openxmlformats.org/officeDocument/2006/relationships" id="259" r:id="Rd5bd0ce7fe14411f"/>
    <p:sldId xmlns:r="http://schemas.openxmlformats.org/officeDocument/2006/relationships" id="260" r:id="Rea1312a332874e33"/>
    <p:sldId xmlns:r="http://schemas.openxmlformats.org/officeDocument/2006/relationships" id="261" r:id="Rbf77f79e3c554982"/>
    <p:sldId xmlns:r="http://schemas.openxmlformats.org/officeDocument/2006/relationships" id="262" r:id="R0862c47ba7fd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61e9fccdb4ae5" /><Relationship Type="http://schemas.openxmlformats.org/officeDocument/2006/relationships/slide" Target="/ppt/slides/slide1.xml" Id="Red73847a95ff4073" /><Relationship Type="http://schemas.openxmlformats.org/officeDocument/2006/relationships/slide" Target="/ppt/slides/slide2.xml" Id="Rb1ce882dcf2d4b65" /><Relationship Type="http://schemas.openxmlformats.org/officeDocument/2006/relationships/slide" Target="/ppt/slides/slide3.xml" Id="Re9d1f281fe774b7f" /><Relationship Type="http://schemas.openxmlformats.org/officeDocument/2006/relationships/slide" Target="/ppt/slides/slide4.xml" Id="Rd5bd0ce7fe14411f" /><Relationship Type="http://schemas.openxmlformats.org/officeDocument/2006/relationships/slide" Target="/ppt/slides/slide5.xml" Id="Rea1312a332874e33" /><Relationship Type="http://schemas.openxmlformats.org/officeDocument/2006/relationships/slide" Target="/ppt/slides/slide6.xml" Id="Rbf77f79e3c554982" /><Relationship Type="http://schemas.openxmlformats.org/officeDocument/2006/relationships/slide" Target="/ppt/slides/slide7.xml" Id="R0862c47ba7fd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4a521f1e3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40cda0bf348ee" /><Relationship Type="http://schemas.openxmlformats.org/officeDocument/2006/relationships/theme" Target="/ppt/slideMasters/theme/theme1.xml" Id="R707b676657f0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40cda0bf3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308e49d7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b3ca42ba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305f29ff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cc3c79ca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e6186089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46156839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56c4f709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G-OPTIKK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JOHANNE ANKER RASCH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