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68d0dfc1c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7c05e0dd04c5c"/>
  </p:sldMasterIdLst>
  <p:sldIdLst>
    <p:sldId xmlns:r="http://schemas.openxmlformats.org/officeDocument/2006/relationships" id="256" r:id="R8f816b1d650d4d10"/>
    <p:sldId xmlns:r="http://schemas.openxmlformats.org/officeDocument/2006/relationships" id="257" r:id="Rc31a367b7fe148c0"/>
    <p:sldId xmlns:r="http://schemas.openxmlformats.org/officeDocument/2006/relationships" id="258" r:id="Rdfb706e02f074fef"/>
    <p:sldId xmlns:r="http://schemas.openxmlformats.org/officeDocument/2006/relationships" id="259" r:id="R470a5f68040c4fa3"/>
    <p:sldId xmlns:r="http://schemas.openxmlformats.org/officeDocument/2006/relationships" id="260" r:id="R9a84336cfd494fb7"/>
    <p:sldId xmlns:r="http://schemas.openxmlformats.org/officeDocument/2006/relationships" id="261" r:id="R23f22f720cb4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7c05e0dd04c5c" /><Relationship Type="http://schemas.openxmlformats.org/officeDocument/2006/relationships/slide" Target="/ppt/slides/slide1.xml" Id="R8f816b1d650d4d10" /><Relationship Type="http://schemas.openxmlformats.org/officeDocument/2006/relationships/slide" Target="/ppt/slides/slide2.xml" Id="Rc31a367b7fe148c0" /><Relationship Type="http://schemas.openxmlformats.org/officeDocument/2006/relationships/slide" Target="/ppt/slides/slide3.xml" Id="Rdfb706e02f074fef" /><Relationship Type="http://schemas.openxmlformats.org/officeDocument/2006/relationships/slide" Target="/ppt/slides/slide4.xml" Id="R470a5f68040c4fa3" /><Relationship Type="http://schemas.openxmlformats.org/officeDocument/2006/relationships/slide" Target="/ppt/slides/slide5.xml" Id="R9a84336cfd494fb7" /><Relationship Type="http://schemas.openxmlformats.org/officeDocument/2006/relationships/slide" Target="/ppt/slides/slide6.xml" Id="R23f22f720cb4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54d26927a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7232d2314260" /><Relationship Type="http://schemas.openxmlformats.org/officeDocument/2006/relationships/theme" Target="/ppt/slideMasters/theme/theme1.xml" Id="R49b4976d284f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37232d231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421967d4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c0dbba1c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38eb707b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49c65f95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5f74a72b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500afd905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