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89a045ebee48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3b66807af947c8"/>
  </p:sldMasterIdLst>
  <p:sldIdLst>
    <p:sldId xmlns:r="http://schemas.openxmlformats.org/officeDocument/2006/relationships" id="256" r:id="R7d7700abe3194de5"/>
    <p:sldId xmlns:r="http://schemas.openxmlformats.org/officeDocument/2006/relationships" id="257" r:id="R823ced9841f1438a"/>
    <p:sldId xmlns:r="http://schemas.openxmlformats.org/officeDocument/2006/relationships" id="258" r:id="R149369913f6e4c16"/>
    <p:sldId xmlns:r="http://schemas.openxmlformats.org/officeDocument/2006/relationships" id="259" r:id="R046e521e7ccc401a"/>
    <p:sldId xmlns:r="http://schemas.openxmlformats.org/officeDocument/2006/relationships" id="260" r:id="R02bdd1187c904337"/>
    <p:sldId xmlns:r="http://schemas.openxmlformats.org/officeDocument/2006/relationships" id="261" r:id="Ra86f025bcc874fd3"/>
    <p:sldId xmlns:r="http://schemas.openxmlformats.org/officeDocument/2006/relationships" id="262" r:id="R276f4382d3424b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3b66807af947c8" /><Relationship Type="http://schemas.openxmlformats.org/officeDocument/2006/relationships/slide" Target="/ppt/slides/slide1.xml" Id="R7d7700abe3194de5" /><Relationship Type="http://schemas.openxmlformats.org/officeDocument/2006/relationships/slide" Target="/ppt/slides/slide2.xml" Id="R823ced9841f1438a" /><Relationship Type="http://schemas.openxmlformats.org/officeDocument/2006/relationships/slide" Target="/ppt/slides/slide3.xml" Id="R149369913f6e4c16" /><Relationship Type="http://schemas.openxmlformats.org/officeDocument/2006/relationships/slide" Target="/ppt/slides/slide4.xml" Id="R046e521e7ccc401a" /><Relationship Type="http://schemas.openxmlformats.org/officeDocument/2006/relationships/slide" Target="/ppt/slides/slide5.xml" Id="R02bdd1187c904337" /><Relationship Type="http://schemas.openxmlformats.org/officeDocument/2006/relationships/slide" Target="/ppt/slides/slide6.xml" Id="Ra86f025bcc874fd3" /><Relationship Type="http://schemas.openxmlformats.org/officeDocument/2006/relationships/slide" Target="/ppt/slides/slide7.xml" Id="R276f4382d3424b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bff8a6db704c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a5e9d0e75415f" /><Relationship Type="http://schemas.openxmlformats.org/officeDocument/2006/relationships/theme" Target="/ppt/slideMasters/theme/theme1.xml" Id="Rd52e177ac4a849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6a5e9d0e7541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873cba7a64f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45a1460df4d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7188546154a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6fec5802348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9e9208dda49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9ba160e5b49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76e28af7c4c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FURCULA NEXT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FURCULA NEXT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FURCULA NEXT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FURCULA NEXT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FURCULA NEXT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FURCULA NEXT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−360 067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5 934 906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42 306 612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43 618 937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FURCULA NEXT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GJØLBERG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FURCULA NEXT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Jongsåsveien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1338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maria.gjolberg@positiongreen.com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930 525 278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FURCULA NEXT AS</a:t>
            </a:r>
          </a:p>
        </p:txBody>
      </p:sp>
    </p:spTree>
  </p:cSld>
  <p:clrMapOvr>
    <a:masterClrMapping xmlns:a="http://schemas.openxmlformats.org/drawingml/2006/main"/>
  </p:clrMapOvr>
</p:sld>
</file>