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439fb6180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e22b3d298412c"/>
  </p:sldMasterIdLst>
  <p:sldIdLst>
    <p:sldId xmlns:r="http://schemas.openxmlformats.org/officeDocument/2006/relationships" id="256" r:id="R70611a7d2c964c9d"/>
    <p:sldId xmlns:r="http://schemas.openxmlformats.org/officeDocument/2006/relationships" id="257" r:id="Rcd8afb11e4894935"/>
    <p:sldId xmlns:r="http://schemas.openxmlformats.org/officeDocument/2006/relationships" id="258" r:id="R325989152e654fcf"/>
    <p:sldId xmlns:r="http://schemas.openxmlformats.org/officeDocument/2006/relationships" id="259" r:id="R1cafe4320a7542bd"/>
    <p:sldId xmlns:r="http://schemas.openxmlformats.org/officeDocument/2006/relationships" id="260" r:id="R4ea7649299a345ce"/>
    <p:sldId xmlns:r="http://schemas.openxmlformats.org/officeDocument/2006/relationships" id="261" r:id="Recfbbbefd560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e22b3d298412c" /><Relationship Type="http://schemas.openxmlformats.org/officeDocument/2006/relationships/slide" Target="/ppt/slides/slide1.xml" Id="R70611a7d2c964c9d" /><Relationship Type="http://schemas.openxmlformats.org/officeDocument/2006/relationships/slide" Target="/ppt/slides/slide2.xml" Id="Rcd8afb11e4894935" /><Relationship Type="http://schemas.openxmlformats.org/officeDocument/2006/relationships/slide" Target="/ppt/slides/slide3.xml" Id="R325989152e654fcf" /><Relationship Type="http://schemas.openxmlformats.org/officeDocument/2006/relationships/slide" Target="/ppt/slides/slide4.xml" Id="R1cafe4320a7542bd" /><Relationship Type="http://schemas.openxmlformats.org/officeDocument/2006/relationships/slide" Target="/ppt/slides/slide5.xml" Id="R4ea7649299a345ce" /><Relationship Type="http://schemas.openxmlformats.org/officeDocument/2006/relationships/slide" Target="/ppt/slides/slide6.xml" Id="Recfbbbefd560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313b73f0c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eb73d193640fd" /><Relationship Type="http://schemas.openxmlformats.org/officeDocument/2006/relationships/theme" Target="/ppt/slideMasters/theme/theme1.xml" Id="Rdd41cc0e09a0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eb73d1936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62ed0e93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8dec9ad6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8d8e66bd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8579449d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73acb1b3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fc833f2e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221166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34 266 411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34 558 662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