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54f89418046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a2a9f302e4c03"/>
  </p:sldMasterIdLst>
  <p:sldIdLst>
    <p:sldId xmlns:r="http://schemas.openxmlformats.org/officeDocument/2006/relationships" id="256" r:id="R860d6944b93e44b0"/>
    <p:sldId xmlns:r="http://schemas.openxmlformats.org/officeDocument/2006/relationships" id="257" r:id="R3059b6665a5f477b"/>
    <p:sldId xmlns:r="http://schemas.openxmlformats.org/officeDocument/2006/relationships" id="258" r:id="R445181bbfb7d4c04"/>
    <p:sldId xmlns:r="http://schemas.openxmlformats.org/officeDocument/2006/relationships" id="259" r:id="Rad87a2b88ede4d04"/>
    <p:sldId xmlns:r="http://schemas.openxmlformats.org/officeDocument/2006/relationships" id="260" r:id="R710d9f431f07431d"/>
    <p:sldId xmlns:r="http://schemas.openxmlformats.org/officeDocument/2006/relationships" id="261" r:id="R97b54246f085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a2a9f302e4c03" /><Relationship Type="http://schemas.openxmlformats.org/officeDocument/2006/relationships/slide" Target="/ppt/slides/slide1.xml" Id="R860d6944b93e44b0" /><Relationship Type="http://schemas.openxmlformats.org/officeDocument/2006/relationships/slide" Target="/ppt/slides/slide2.xml" Id="R3059b6665a5f477b" /><Relationship Type="http://schemas.openxmlformats.org/officeDocument/2006/relationships/slide" Target="/ppt/slides/slide3.xml" Id="R445181bbfb7d4c04" /><Relationship Type="http://schemas.openxmlformats.org/officeDocument/2006/relationships/slide" Target="/ppt/slides/slide4.xml" Id="Rad87a2b88ede4d04" /><Relationship Type="http://schemas.openxmlformats.org/officeDocument/2006/relationships/slide" Target="/ppt/slides/slide5.xml" Id="R710d9f431f07431d" /><Relationship Type="http://schemas.openxmlformats.org/officeDocument/2006/relationships/slide" Target="/ppt/slides/slide6.xml" Id="R97b54246f085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c4f2c55e8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6fdceb8641ad" /><Relationship Type="http://schemas.openxmlformats.org/officeDocument/2006/relationships/theme" Target="/ppt/slideMasters/theme/theme1.xml" Id="R37a6c07d098d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76fdceb86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f01ed90e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77e9ad6a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31dcca971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d5cc12a1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611137c9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87440741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221166 AS</a:t>
            </a:r>
          </a:p>
        </p:txBody>
      </p:sp>
    </p:spTree>
  </p:cSld>
  <p:clrMapOvr>
    <a:masterClrMapping xmlns:a="http://schemas.openxmlformats.org/drawingml/2006/main"/>
  </p:clrMapOvr>
</p:sld>
</file>