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917355aa8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ab70d7c3c4183"/>
  </p:sldMasterIdLst>
  <p:sldIdLst>
    <p:sldId xmlns:r="http://schemas.openxmlformats.org/officeDocument/2006/relationships" id="256" r:id="Rf9c451008ed64a53"/>
    <p:sldId xmlns:r="http://schemas.openxmlformats.org/officeDocument/2006/relationships" id="257" r:id="Rf23607f8100b47d2"/>
    <p:sldId xmlns:r="http://schemas.openxmlformats.org/officeDocument/2006/relationships" id="258" r:id="R60ebd375d1df474f"/>
    <p:sldId xmlns:r="http://schemas.openxmlformats.org/officeDocument/2006/relationships" id="259" r:id="Rd84e585796c541a4"/>
    <p:sldId xmlns:r="http://schemas.openxmlformats.org/officeDocument/2006/relationships" id="260" r:id="R4a57fee86b464e0d"/>
    <p:sldId xmlns:r="http://schemas.openxmlformats.org/officeDocument/2006/relationships" id="261" r:id="Rc4c66e2ec374475b"/>
    <p:sldId xmlns:r="http://schemas.openxmlformats.org/officeDocument/2006/relationships" id="262" r:id="Rbca22ca74f73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ab70d7c3c4183" /><Relationship Type="http://schemas.openxmlformats.org/officeDocument/2006/relationships/slide" Target="/ppt/slides/slide1.xml" Id="Rf9c451008ed64a53" /><Relationship Type="http://schemas.openxmlformats.org/officeDocument/2006/relationships/slide" Target="/ppt/slides/slide2.xml" Id="Rf23607f8100b47d2" /><Relationship Type="http://schemas.openxmlformats.org/officeDocument/2006/relationships/slide" Target="/ppt/slides/slide3.xml" Id="R60ebd375d1df474f" /><Relationship Type="http://schemas.openxmlformats.org/officeDocument/2006/relationships/slide" Target="/ppt/slides/slide4.xml" Id="Rd84e585796c541a4" /><Relationship Type="http://schemas.openxmlformats.org/officeDocument/2006/relationships/slide" Target="/ppt/slides/slide5.xml" Id="R4a57fee86b464e0d" /><Relationship Type="http://schemas.openxmlformats.org/officeDocument/2006/relationships/slide" Target="/ppt/slides/slide6.xml" Id="Rc4c66e2ec374475b" /><Relationship Type="http://schemas.openxmlformats.org/officeDocument/2006/relationships/slide" Target="/ppt/slides/slide7.xml" Id="Rbca22ca74f73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9842a3e1f49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87fc1c9144f04" /><Relationship Type="http://schemas.openxmlformats.org/officeDocument/2006/relationships/theme" Target="/ppt/slideMasters/theme/theme1.xml" Id="Rb69113b8eaa9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387fc1c914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7a610f5f0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4ca6d9ebc4f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8f8b7c4eb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7f6324c4249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5f521666b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c8285f7d047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878bfbfe94e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NFH 221165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221165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45 674 263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46 079 816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 NEVERDAHL NORDBØ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Fiskåvegen 993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4121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930 521 302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221165 AS</a:t>
            </a:r>
          </a:p>
        </p:txBody>
      </p:sp>
    </p:spTree>
  </p:cSld>
  <p:clrMapOvr>
    <a:masterClrMapping xmlns:a="http://schemas.openxmlformats.org/drawingml/2006/main"/>
  </p:clrMapOvr>
</p:sld>
</file>