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af41d5ca3844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421e6933764d06"/>
  </p:sldMasterIdLst>
  <p:sldIdLst>
    <p:sldId xmlns:r="http://schemas.openxmlformats.org/officeDocument/2006/relationships" id="256" r:id="R24165f40413a40dd"/>
    <p:sldId xmlns:r="http://schemas.openxmlformats.org/officeDocument/2006/relationships" id="257" r:id="R539256367e61444a"/>
    <p:sldId xmlns:r="http://schemas.openxmlformats.org/officeDocument/2006/relationships" id="258" r:id="R2f4c21f36b53493d"/>
    <p:sldId xmlns:r="http://schemas.openxmlformats.org/officeDocument/2006/relationships" id="259" r:id="R4ed1d0e0bf884b0b"/>
    <p:sldId xmlns:r="http://schemas.openxmlformats.org/officeDocument/2006/relationships" id="260" r:id="R8b11a3fbacb54e8c"/>
    <p:sldId xmlns:r="http://schemas.openxmlformats.org/officeDocument/2006/relationships" id="261" r:id="R2fc59ca4c60247a7"/>
    <p:sldId xmlns:r="http://schemas.openxmlformats.org/officeDocument/2006/relationships" id="262" r:id="R16148fee30724f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421e6933764d06" /><Relationship Type="http://schemas.openxmlformats.org/officeDocument/2006/relationships/slide" Target="/ppt/slides/slide1.xml" Id="R24165f40413a40dd" /><Relationship Type="http://schemas.openxmlformats.org/officeDocument/2006/relationships/slide" Target="/ppt/slides/slide2.xml" Id="R539256367e61444a" /><Relationship Type="http://schemas.openxmlformats.org/officeDocument/2006/relationships/slide" Target="/ppt/slides/slide3.xml" Id="R2f4c21f36b53493d" /><Relationship Type="http://schemas.openxmlformats.org/officeDocument/2006/relationships/slide" Target="/ppt/slides/slide4.xml" Id="R4ed1d0e0bf884b0b" /><Relationship Type="http://schemas.openxmlformats.org/officeDocument/2006/relationships/slide" Target="/ppt/slides/slide5.xml" Id="R8b11a3fbacb54e8c" /><Relationship Type="http://schemas.openxmlformats.org/officeDocument/2006/relationships/slide" Target="/ppt/slides/slide6.xml" Id="R2fc59ca4c60247a7" /><Relationship Type="http://schemas.openxmlformats.org/officeDocument/2006/relationships/slide" Target="/ppt/slides/slide7.xml" Id="R16148fee30724f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0ee64ea9fd4f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0260a437245cb" /><Relationship Type="http://schemas.openxmlformats.org/officeDocument/2006/relationships/theme" Target="/ppt/slideMasters/theme/theme1.xml" Id="R18f90974343e4e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b0260a437245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d0d0ece654c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a0e8d62b042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6ede1495e40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67924406b46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88fc49fb24a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6eba0570f41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ed186270a4f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NFH 221160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221160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NFH 221160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221160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221160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221160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635 687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34 292 565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34 553 731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221160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ANGELSEN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221160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Tunglandsvegen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930 520 969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221160 AS</a:t>
            </a:r>
          </a:p>
        </p:txBody>
      </p:sp>
    </p:spTree>
  </p:cSld>
  <p:clrMapOvr>
    <a:masterClrMapping xmlns:a="http://schemas.openxmlformats.org/drawingml/2006/main"/>
  </p:clrMapOvr>
</p:sld>
</file>