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3283d8fc6d4f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ad59f6a6114f7a"/>
  </p:sldMasterIdLst>
  <p:sldIdLst>
    <p:sldId xmlns:r="http://schemas.openxmlformats.org/officeDocument/2006/relationships" id="256" r:id="R39922b149aca4ae9"/>
    <p:sldId xmlns:r="http://schemas.openxmlformats.org/officeDocument/2006/relationships" id="257" r:id="R9a5fb1f54aa04ddd"/>
    <p:sldId xmlns:r="http://schemas.openxmlformats.org/officeDocument/2006/relationships" id="258" r:id="Rd8946cfd6c254d7a"/>
    <p:sldId xmlns:r="http://schemas.openxmlformats.org/officeDocument/2006/relationships" id="259" r:id="R9575264a198c452f"/>
    <p:sldId xmlns:r="http://schemas.openxmlformats.org/officeDocument/2006/relationships" id="260" r:id="R9fe619624cd44824"/>
    <p:sldId xmlns:r="http://schemas.openxmlformats.org/officeDocument/2006/relationships" id="261" r:id="Rcc751bad0e1949c8"/>
    <p:sldId xmlns:r="http://schemas.openxmlformats.org/officeDocument/2006/relationships" id="262" r:id="Raf60e5396d7a4e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d59f6a6114f7a" /><Relationship Type="http://schemas.openxmlformats.org/officeDocument/2006/relationships/slide" Target="/ppt/slides/slide1.xml" Id="R39922b149aca4ae9" /><Relationship Type="http://schemas.openxmlformats.org/officeDocument/2006/relationships/slide" Target="/ppt/slides/slide2.xml" Id="R9a5fb1f54aa04ddd" /><Relationship Type="http://schemas.openxmlformats.org/officeDocument/2006/relationships/slide" Target="/ppt/slides/slide3.xml" Id="Rd8946cfd6c254d7a" /><Relationship Type="http://schemas.openxmlformats.org/officeDocument/2006/relationships/slide" Target="/ppt/slides/slide4.xml" Id="R9575264a198c452f" /><Relationship Type="http://schemas.openxmlformats.org/officeDocument/2006/relationships/slide" Target="/ppt/slides/slide5.xml" Id="R9fe619624cd44824" /><Relationship Type="http://schemas.openxmlformats.org/officeDocument/2006/relationships/slide" Target="/ppt/slides/slide6.xml" Id="Rcc751bad0e1949c8" /><Relationship Type="http://schemas.openxmlformats.org/officeDocument/2006/relationships/slide" Target="/ppt/slides/slide7.xml" Id="Raf60e5396d7a4e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fc8d2705f4b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1b08220fe426a" /><Relationship Type="http://schemas.openxmlformats.org/officeDocument/2006/relationships/theme" Target="/ppt/slideMasters/theme/theme1.xml" Id="R295cc1b605a049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31b08220fe42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62fa698694f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5c45f5b1c46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2838eb79d41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b11f54e954c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c067e20a74d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2077b30394c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ee750ada74f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NFH 221161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NFH 221161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639 697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34 216 574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34 558 871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LEVI ANGELSEN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Storevigbakken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4105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930 520 950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221161 AS</a:t>
            </a:r>
          </a:p>
        </p:txBody>
      </p:sp>
    </p:spTree>
  </p:cSld>
  <p:clrMapOvr>
    <a:masterClrMapping xmlns:a="http://schemas.openxmlformats.org/drawingml/2006/main"/>
  </p:clrMapOvr>
</p:sld>
</file>