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f9220afdc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74d2a3f5548b3"/>
  </p:sldMasterIdLst>
  <p:sldIdLst>
    <p:sldId xmlns:r="http://schemas.openxmlformats.org/officeDocument/2006/relationships" id="256" r:id="R9374f91ef3f14069"/>
    <p:sldId xmlns:r="http://schemas.openxmlformats.org/officeDocument/2006/relationships" id="257" r:id="R36cd6a9871204394"/>
    <p:sldId xmlns:r="http://schemas.openxmlformats.org/officeDocument/2006/relationships" id="258" r:id="Re1f1a2fd07ce486f"/>
    <p:sldId xmlns:r="http://schemas.openxmlformats.org/officeDocument/2006/relationships" id="259" r:id="R336b0190fc9e49df"/>
    <p:sldId xmlns:r="http://schemas.openxmlformats.org/officeDocument/2006/relationships" id="260" r:id="R25939b0ee7c44ef9"/>
    <p:sldId xmlns:r="http://schemas.openxmlformats.org/officeDocument/2006/relationships" id="261" r:id="R578e6ecfc0074289"/>
    <p:sldId xmlns:r="http://schemas.openxmlformats.org/officeDocument/2006/relationships" id="262" r:id="R4485da86a703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74d2a3f5548b3" /><Relationship Type="http://schemas.openxmlformats.org/officeDocument/2006/relationships/slide" Target="/ppt/slides/slide1.xml" Id="R9374f91ef3f14069" /><Relationship Type="http://schemas.openxmlformats.org/officeDocument/2006/relationships/slide" Target="/ppt/slides/slide2.xml" Id="R36cd6a9871204394" /><Relationship Type="http://schemas.openxmlformats.org/officeDocument/2006/relationships/slide" Target="/ppt/slides/slide3.xml" Id="Re1f1a2fd07ce486f" /><Relationship Type="http://schemas.openxmlformats.org/officeDocument/2006/relationships/slide" Target="/ppt/slides/slide4.xml" Id="R336b0190fc9e49df" /><Relationship Type="http://schemas.openxmlformats.org/officeDocument/2006/relationships/slide" Target="/ppt/slides/slide5.xml" Id="R25939b0ee7c44ef9" /><Relationship Type="http://schemas.openxmlformats.org/officeDocument/2006/relationships/slide" Target="/ppt/slides/slide6.xml" Id="R578e6ecfc0074289" /><Relationship Type="http://schemas.openxmlformats.org/officeDocument/2006/relationships/slide" Target="/ppt/slides/slide7.xml" Id="R4485da86a703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632c24bb8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8f15f85b54bfb" /><Relationship Type="http://schemas.openxmlformats.org/officeDocument/2006/relationships/theme" Target="/ppt/slideMasters/theme/theme1.xml" Id="R92669771980b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8f15f85b5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194584a6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a84d134e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05ceacff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98d6a193b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ceee3594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06cc0a25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6739cf03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221159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221159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45 609 266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46 079 820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NOAH NORDBØ KLEPPE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