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7b6cb02ba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bdcfeb13d4149"/>
  </p:sldMasterIdLst>
  <p:sldIdLst>
    <p:sldId xmlns:r="http://schemas.openxmlformats.org/officeDocument/2006/relationships" id="256" r:id="R9467e7934fd44d51"/>
    <p:sldId xmlns:r="http://schemas.openxmlformats.org/officeDocument/2006/relationships" id="257" r:id="Rf5db2e4c5b3440c6"/>
    <p:sldId xmlns:r="http://schemas.openxmlformats.org/officeDocument/2006/relationships" id="258" r:id="R322116bdd4a4421c"/>
    <p:sldId xmlns:r="http://schemas.openxmlformats.org/officeDocument/2006/relationships" id="259" r:id="Rfdb741a00f8c4320"/>
    <p:sldId xmlns:r="http://schemas.openxmlformats.org/officeDocument/2006/relationships" id="260" r:id="R5a2b3598751f4dac"/>
    <p:sldId xmlns:r="http://schemas.openxmlformats.org/officeDocument/2006/relationships" id="261" r:id="R99f6eb8fea9b416a"/>
    <p:sldId xmlns:r="http://schemas.openxmlformats.org/officeDocument/2006/relationships" id="262" r:id="R4e020292e7aa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bdcfeb13d4149" /><Relationship Type="http://schemas.openxmlformats.org/officeDocument/2006/relationships/slide" Target="/ppt/slides/slide1.xml" Id="R9467e7934fd44d51" /><Relationship Type="http://schemas.openxmlformats.org/officeDocument/2006/relationships/slide" Target="/ppt/slides/slide2.xml" Id="Rf5db2e4c5b3440c6" /><Relationship Type="http://schemas.openxmlformats.org/officeDocument/2006/relationships/slide" Target="/ppt/slides/slide3.xml" Id="R322116bdd4a4421c" /><Relationship Type="http://schemas.openxmlformats.org/officeDocument/2006/relationships/slide" Target="/ppt/slides/slide4.xml" Id="Rfdb741a00f8c4320" /><Relationship Type="http://schemas.openxmlformats.org/officeDocument/2006/relationships/slide" Target="/ppt/slides/slide5.xml" Id="R5a2b3598751f4dac" /><Relationship Type="http://schemas.openxmlformats.org/officeDocument/2006/relationships/slide" Target="/ppt/slides/slide6.xml" Id="R99f6eb8fea9b416a" /><Relationship Type="http://schemas.openxmlformats.org/officeDocument/2006/relationships/slide" Target="/ppt/slides/slide7.xml" Id="R4e020292e7aa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e4fd92333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56bc59c743b5" /><Relationship Type="http://schemas.openxmlformats.org/officeDocument/2006/relationships/theme" Target="/ppt/slideMasters/theme/theme1.xml" Id="R2fa87b31fc73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156bc59c7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4a6979c8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39416c47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ad7bf293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e06efa4c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1e9790969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6b386668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8e628fb7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221157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46 079 810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NORDBØ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221157 AS</a:t>
            </a:r>
          </a:p>
        </p:txBody>
      </p:sp>
    </p:spTree>
  </p:cSld>
  <p:clrMapOvr>
    <a:masterClrMapping xmlns:a="http://schemas.openxmlformats.org/drawingml/2006/main"/>
  </p:clrMapOvr>
</p:sld>
</file>