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48034070a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9125ea374346e7"/>
  </p:sldMasterIdLst>
  <p:sldIdLst>
    <p:sldId xmlns:r="http://schemas.openxmlformats.org/officeDocument/2006/relationships" id="256" r:id="R021dce0c6a2248f4"/>
    <p:sldId xmlns:r="http://schemas.openxmlformats.org/officeDocument/2006/relationships" id="257" r:id="R56cc5229307b45e3"/>
    <p:sldId xmlns:r="http://schemas.openxmlformats.org/officeDocument/2006/relationships" id="258" r:id="Ra014654104db464b"/>
    <p:sldId xmlns:r="http://schemas.openxmlformats.org/officeDocument/2006/relationships" id="259" r:id="Rf338a82366454a71"/>
    <p:sldId xmlns:r="http://schemas.openxmlformats.org/officeDocument/2006/relationships" id="260" r:id="R8343bcf911d44fbb"/>
    <p:sldId xmlns:r="http://schemas.openxmlformats.org/officeDocument/2006/relationships" id="261" r:id="R54e64f9535d54ddc"/>
    <p:sldId xmlns:r="http://schemas.openxmlformats.org/officeDocument/2006/relationships" id="262" r:id="R89f248527a98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125ea374346e7" /><Relationship Type="http://schemas.openxmlformats.org/officeDocument/2006/relationships/slide" Target="/ppt/slides/slide1.xml" Id="R021dce0c6a2248f4" /><Relationship Type="http://schemas.openxmlformats.org/officeDocument/2006/relationships/slide" Target="/ppt/slides/slide2.xml" Id="R56cc5229307b45e3" /><Relationship Type="http://schemas.openxmlformats.org/officeDocument/2006/relationships/slide" Target="/ppt/slides/slide3.xml" Id="Ra014654104db464b" /><Relationship Type="http://schemas.openxmlformats.org/officeDocument/2006/relationships/slide" Target="/ppt/slides/slide4.xml" Id="Rf338a82366454a71" /><Relationship Type="http://schemas.openxmlformats.org/officeDocument/2006/relationships/slide" Target="/ppt/slides/slide5.xml" Id="R8343bcf911d44fbb" /><Relationship Type="http://schemas.openxmlformats.org/officeDocument/2006/relationships/slide" Target="/ppt/slides/slide6.xml" Id="R54e64f9535d54ddc" /><Relationship Type="http://schemas.openxmlformats.org/officeDocument/2006/relationships/slide" Target="/ppt/slides/slide7.xml" Id="R89f248527a98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976108597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e64883724b77" /><Relationship Type="http://schemas.openxmlformats.org/officeDocument/2006/relationships/theme" Target="/ppt/slideMasters/theme/theme1.xml" Id="Rda303a52a09c42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ce6488372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3a51b67c540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93122faa1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b4a4ca13f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4c793ef63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2bf8669d7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bfdb4177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528887ef542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221158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221158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45 614 301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46 079 865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HANNAH NORDBØ KLEPPE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Hannah Nordbø Kleppe, Maridalsveien 311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930 520 810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221158 AS</a:t>
            </a:r>
          </a:p>
        </p:txBody>
      </p:sp>
    </p:spTree>
  </p:cSld>
  <p:clrMapOvr>
    <a:masterClrMapping xmlns:a="http://schemas.openxmlformats.org/drawingml/2006/main"/>
  </p:clrMapOvr>
</p:sld>
</file>