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99f561ff95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02a835004c4016"/>
  </p:sldMasterIdLst>
  <p:sldIdLst>
    <p:sldId xmlns:r="http://schemas.openxmlformats.org/officeDocument/2006/relationships" id="256" r:id="R5cb975ba07504a4b"/>
    <p:sldId xmlns:r="http://schemas.openxmlformats.org/officeDocument/2006/relationships" id="257" r:id="R725576929b1f438c"/>
    <p:sldId xmlns:r="http://schemas.openxmlformats.org/officeDocument/2006/relationships" id="258" r:id="R13051fe8cc94461c"/>
    <p:sldId xmlns:r="http://schemas.openxmlformats.org/officeDocument/2006/relationships" id="259" r:id="R7eeabadc93534eb0"/>
    <p:sldId xmlns:r="http://schemas.openxmlformats.org/officeDocument/2006/relationships" id="260" r:id="R0920ae5d36d545ed"/>
    <p:sldId xmlns:r="http://schemas.openxmlformats.org/officeDocument/2006/relationships" id="261" r:id="R3cce5e38ec054c77"/>
    <p:sldId xmlns:r="http://schemas.openxmlformats.org/officeDocument/2006/relationships" id="262" r:id="R1cdefca0715241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2a835004c4016" /><Relationship Type="http://schemas.openxmlformats.org/officeDocument/2006/relationships/slide" Target="/ppt/slides/slide1.xml" Id="R5cb975ba07504a4b" /><Relationship Type="http://schemas.openxmlformats.org/officeDocument/2006/relationships/slide" Target="/ppt/slides/slide2.xml" Id="R725576929b1f438c" /><Relationship Type="http://schemas.openxmlformats.org/officeDocument/2006/relationships/slide" Target="/ppt/slides/slide3.xml" Id="R13051fe8cc94461c" /><Relationship Type="http://schemas.openxmlformats.org/officeDocument/2006/relationships/slide" Target="/ppt/slides/slide4.xml" Id="R7eeabadc93534eb0" /><Relationship Type="http://schemas.openxmlformats.org/officeDocument/2006/relationships/slide" Target="/ppt/slides/slide5.xml" Id="R0920ae5d36d545ed" /><Relationship Type="http://schemas.openxmlformats.org/officeDocument/2006/relationships/slide" Target="/ppt/slides/slide6.xml" Id="R3cce5e38ec054c77" /><Relationship Type="http://schemas.openxmlformats.org/officeDocument/2006/relationships/slide" Target="/ppt/slides/slide7.xml" Id="R1cdefca0715241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7a3a2a4fb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87b4ad5144ef9" /><Relationship Type="http://schemas.openxmlformats.org/officeDocument/2006/relationships/theme" Target="/ppt/slideMasters/theme/theme1.xml" Id="R14d15d2048d742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87b4ad514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820af9ad44f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fa538097646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75182db81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f9093cf26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2692730924b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a45c7e9cf4c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291c9432649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ELJE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−1 532 376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12 786 602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85 276 421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120 749 366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JENSITO AS  –  69,2 %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DAG-NY AS  –  30,8 %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kjell@as-elje.no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