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87b83925114b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4875221d844f75"/>
  </p:sldMasterIdLst>
  <p:sldIdLst>
    <p:sldId xmlns:r="http://schemas.openxmlformats.org/officeDocument/2006/relationships" id="256" r:id="R155f5a634e2e46fa"/>
    <p:sldId xmlns:r="http://schemas.openxmlformats.org/officeDocument/2006/relationships" id="257" r:id="R376147372f174baf"/>
    <p:sldId xmlns:r="http://schemas.openxmlformats.org/officeDocument/2006/relationships" id="258" r:id="R297e03feb806442e"/>
    <p:sldId xmlns:r="http://schemas.openxmlformats.org/officeDocument/2006/relationships" id="259" r:id="Rd8450156f48e4c10"/>
    <p:sldId xmlns:r="http://schemas.openxmlformats.org/officeDocument/2006/relationships" id="260" r:id="R45bf89cfda914581"/>
    <p:sldId xmlns:r="http://schemas.openxmlformats.org/officeDocument/2006/relationships" id="261" r:id="R54cfc163efa3479e"/>
    <p:sldId xmlns:r="http://schemas.openxmlformats.org/officeDocument/2006/relationships" id="262" r:id="R0517fc7fdc5b49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875221d844f75" /><Relationship Type="http://schemas.openxmlformats.org/officeDocument/2006/relationships/slide" Target="/ppt/slides/slide1.xml" Id="R155f5a634e2e46fa" /><Relationship Type="http://schemas.openxmlformats.org/officeDocument/2006/relationships/slide" Target="/ppt/slides/slide2.xml" Id="R376147372f174baf" /><Relationship Type="http://schemas.openxmlformats.org/officeDocument/2006/relationships/slide" Target="/ppt/slides/slide3.xml" Id="R297e03feb806442e" /><Relationship Type="http://schemas.openxmlformats.org/officeDocument/2006/relationships/slide" Target="/ppt/slides/slide4.xml" Id="Rd8450156f48e4c10" /><Relationship Type="http://schemas.openxmlformats.org/officeDocument/2006/relationships/slide" Target="/ppt/slides/slide5.xml" Id="R45bf89cfda914581" /><Relationship Type="http://schemas.openxmlformats.org/officeDocument/2006/relationships/slide" Target="/ppt/slides/slide6.xml" Id="R54cfc163efa3479e" /><Relationship Type="http://schemas.openxmlformats.org/officeDocument/2006/relationships/slide" Target="/ppt/slides/slide7.xml" Id="R0517fc7fdc5b49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4d6feae2a46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8d7a974b44c05" /><Relationship Type="http://schemas.openxmlformats.org/officeDocument/2006/relationships/theme" Target="/ppt/slideMasters/theme/theme1.xml" Id="R5e5b3e0834154a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a8d7a974b44c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f0126a8c447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1182c97444b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07c6cf857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e210d47a9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55bacd2c842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dd3d0daec45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48983e7ef54a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TRUDES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TRUDES EIENDOM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480 859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239 440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4 826 624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TRUDES HUDPLEIE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930 479 039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TRUDES EIENDOM AS</a:t>
            </a:r>
          </a:p>
        </p:txBody>
      </p:sp>
    </p:spTree>
  </p:cSld>
  <p:clrMapOvr>
    <a:masterClrMapping xmlns:a="http://schemas.openxmlformats.org/drawingml/2006/main"/>
  </p:clrMapOvr>
</p:sld>
</file>