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956bae8ac5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8e7761cfb4ea9"/>
  </p:sldMasterIdLst>
  <p:sldIdLst>
    <p:sldId xmlns:r="http://schemas.openxmlformats.org/officeDocument/2006/relationships" id="256" r:id="R5f292e5058c6400e"/>
    <p:sldId xmlns:r="http://schemas.openxmlformats.org/officeDocument/2006/relationships" id="257" r:id="Rb75a36deae4046e0"/>
    <p:sldId xmlns:r="http://schemas.openxmlformats.org/officeDocument/2006/relationships" id="258" r:id="R6603e22722364dae"/>
    <p:sldId xmlns:r="http://schemas.openxmlformats.org/officeDocument/2006/relationships" id="259" r:id="R7241fc4c21924ea5"/>
    <p:sldId xmlns:r="http://schemas.openxmlformats.org/officeDocument/2006/relationships" id="260" r:id="Rd22a7047351f409e"/>
    <p:sldId xmlns:r="http://schemas.openxmlformats.org/officeDocument/2006/relationships" id="261" r:id="R3904a58eef954e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8e7761cfb4ea9" /><Relationship Type="http://schemas.openxmlformats.org/officeDocument/2006/relationships/slide" Target="/ppt/slides/slide1.xml" Id="R5f292e5058c6400e" /><Relationship Type="http://schemas.openxmlformats.org/officeDocument/2006/relationships/slide" Target="/ppt/slides/slide2.xml" Id="Rb75a36deae4046e0" /><Relationship Type="http://schemas.openxmlformats.org/officeDocument/2006/relationships/slide" Target="/ppt/slides/slide3.xml" Id="R6603e22722364dae" /><Relationship Type="http://schemas.openxmlformats.org/officeDocument/2006/relationships/slide" Target="/ppt/slides/slide4.xml" Id="R7241fc4c21924ea5" /><Relationship Type="http://schemas.openxmlformats.org/officeDocument/2006/relationships/slide" Target="/ppt/slides/slide5.xml" Id="Rd22a7047351f409e" /><Relationship Type="http://schemas.openxmlformats.org/officeDocument/2006/relationships/slide" Target="/ppt/slides/slide6.xml" Id="R3904a58eef954e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a70a759c4d40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547130cc04bac" /><Relationship Type="http://schemas.openxmlformats.org/officeDocument/2006/relationships/theme" Target="/ppt/slideMasters/theme/theme1.xml" Id="R2166924168ca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547130cc0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cfe27936e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7f3a9437644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b763b0edb47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377dcfeb740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076ed938c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4dcb44b15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MOJ-INVEST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Måssåhatten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7517 Hell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MOJ-INVEST AS</a:t>
            </a:r>
          </a:p>
        </p:txBody>
      </p:sp>
    </p:spTree>
  </p:cSld>
  <p:clrMapOvr>
    <a:masterClrMapping xmlns:a="http://schemas.openxmlformats.org/drawingml/2006/main"/>
  </p:clrMapOvr>
</p:sld>
</file>