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f48aa97a8643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009d0fd7344518"/>
  </p:sldMasterIdLst>
  <p:sldIdLst>
    <p:sldId xmlns:r="http://schemas.openxmlformats.org/officeDocument/2006/relationships" id="256" r:id="Rc141d3ebf83a4110"/>
    <p:sldId xmlns:r="http://schemas.openxmlformats.org/officeDocument/2006/relationships" id="257" r:id="Ra2c8a6a929fe45d1"/>
    <p:sldId xmlns:r="http://schemas.openxmlformats.org/officeDocument/2006/relationships" id="258" r:id="Re703c7e3eecf42fb"/>
    <p:sldId xmlns:r="http://schemas.openxmlformats.org/officeDocument/2006/relationships" id="259" r:id="R6c3d6f96eef24f62"/>
    <p:sldId xmlns:r="http://schemas.openxmlformats.org/officeDocument/2006/relationships" id="260" r:id="Rb8e05555f8b74af5"/>
    <p:sldId xmlns:r="http://schemas.openxmlformats.org/officeDocument/2006/relationships" id="261" r:id="R4eae3d65259e4230"/>
    <p:sldId xmlns:r="http://schemas.openxmlformats.org/officeDocument/2006/relationships" id="262" r:id="R94c04e4ff0f54d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09d0fd7344518" /><Relationship Type="http://schemas.openxmlformats.org/officeDocument/2006/relationships/slide" Target="/ppt/slides/slide1.xml" Id="Rc141d3ebf83a4110" /><Relationship Type="http://schemas.openxmlformats.org/officeDocument/2006/relationships/slide" Target="/ppt/slides/slide2.xml" Id="Ra2c8a6a929fe45d1" /><Relationship Type="http://schemas.openxmlformats.org/officeDocument/2006/relationships/slide" Target="/ppt/slides/slide3.xml" Id="Re703c7e3eecf42fb" /><Relationship Type="http://schemas.openxmlformats.org/officeDocument/2006/relationships/slide" Target="/ppt/slides/slide4.xml" Id="R6c3d6f96eef24f62" /><Relationship Type="http://schemas.openxmlformats.org/officeDocument/2006/relationships/slide" Target="/ppt/slides/slide5.xml" Id="Rb8e05555f8b74af5" /><Relationship Type="http://schemas.openxmlformats.org/officeDocument/2006/relationships/slide" Target="/ppt/slides/slide6.xml" Id="R4eae3d65259e4230" /><Relationship Type="http://schemas.openxmlformats.org/officeDocument/2006/relationships/slide" Target="/ppt/slides/slide7.xml" Id="R94c04e4ff0f54d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633eee1e24c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8debc0e614aa4" /><Relationship Type="http://schemas.openxmlformats.org/officeDocument/2006/relationships/theme" Target="/ppt/slideMasters/theme/theme1.xml" Id="R7ca5f2469fbf4e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b8debc0e614a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6de7a06fc49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dd3ea905b41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4096e4f0d40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60e50312442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f7dcddb8c46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cfeb7dab048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60ceb294c45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NICOLINE 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NICOLINE 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5 590 258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5 593 400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VICTOR SIBBERN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HENRIK SIBBERN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