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9dd6410fd744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a3d2da22a74880"/>
  </p:sldMasterIdLst>
  <p:sldIdLst>
    <p:sldId xmlns:r="http://schemas.openxmlformats.org/officeDocument/2006/relationships" id="256" r:id="R13d3d7dd12844dc8"/>
    <p:sldId xmlns:r="http://schemas.openxmlformats.org/officeDocument/2006/relationships" id="257" r:id="R77b14397306a4656"/>
    <p:sldId xmlns:r="http://schemas.openxmlformats.org/officeDocument/2006/relationships" id="258" r:id="R639a696a19e0401a"/>
    <p:sldId xmlns:r="http://schemas.openxmlformats.org/officeDocument/2006/relationships" id="259" r:id="Redba116112a54682"/>
    <p:sldId xmlns:r="http://schemas.openxmlformats.org/officeDocument/2006/relationships" id="260" r:id="R7659399c9e33419b"/>
    <p:sldId xmlns:r="http://schemas.openxmlformats.org/officeDocument/2006/relationships" id="261" r:id="R41d0073772b54b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3d2da22a74880" /><Relationship Type="http://schemas.openxmlformats.org/officeDocument/2006/relationships/slide" Target="/ppt/slides/slide1.xml" Id="R13d3d7dd12844dc8" /><Relationship Type="http://schemas.openxmlformats.org/officeDocument/2006/relationships/slide" Target="/ppt/slides/slide2.xml" Id="R77b14397306a4656" /><Relationship Type="http://schemas.openxmlformats.org/officeDocument/2006/relationships/slide" Target="/ppt/slides/slide3.xml" Id="R639a696a19e0401a" /><Relationship Type="http://schemas.openxmlformats.org/officeDocument/2006/relationships/slide" Target="/ppt/slides/slide4.xml" Id="Redba116112a54682" /><Relationship Type="http://schemas.openxmlformats.org/officeDocument/2006/relationships/slide" Target="/ppt/slides/slide5.xml" Id="R7659399c9e33419b" /><Relationship Type="http://schemas.openxmlformats.org/officeDocument/2006/relationships/slide" Target="/ppt/slides/slide6.xml" Id="R41d0073772b54b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494a697c0f40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1e21042a8441e" /><Relationship Type="http://schemas.openxmlformats.org/officeDocument/2006/relationships/theme" Target="/ppt/slideMasters/theme/theme1.xml" Id="R08d20a98adb549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d1e21042a844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84002e07f42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5317e5f6844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99ef993314e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5b8d43b7444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6356744204c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7805926564c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NICOLINE 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