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d166b9a3bb4f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856c7c83d348da"/>
  </p:sldMasterIdLst>
  <p:sldIdLst>
    <p:sldId xmlns:r="http://schemas.openxmlformats.org/officeDocument/2006/relationships" id="256" r:id="Ra4f43361725a458f"/>
    <p:sldId xmlns:r="http://schemas.openxmlformats.org/officeDocument/2006/relationships" id="257" r:id="R69f663c2cbbf4166"/>
    <p:sldId xmlns:r="http://schemas.openxmlformats.org/officeDocument/2006/relationships" id="258" r:id="Rca88eb05a50c4084"/>
    <p:sldId xmlns:r="http://schemas.openxmlformats.org/officeDocument/2006/relationships" id="259" r:id="R302879951c2e462b"/>
    <p:sldId xmlns:r="http://schemas.openxmlformats.org/officeDocument/2006/relationships" id="260" r:id="R8002ef98d38e432a"/>
    <p:sldId xmlns:r="http://schemas.openxmlformats.org/officeDocument/2006/relationships" id="261" r:id="R940e7b097d124618"/>
    <p:sldId xmlns:r="http://schemas.openxmlformats.org/officeDocument/2006/relationships" id="262" r:id="R5dae428b995949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56c7c83d348da" /><Relationship Type="http://schemas.openxmlformats.org/officeDocument/2006/relationships/slide" Target="/ppt/slides/slide1.xml" Id="Ra4f43361725a458f" /><Relationship Type="http://schemas.openxmlformats.org/officeDocument/2006/relationships/slide" Target="/ppt/slides/slide2.xml" Id="R69f663c2cbbf4166" /><Relationship Type="http://schemas.openxmlformats.org/officeDocument/2006/relationships/slide" Target="/ppt/slides/slide3.xml" Id="Rca88eb05a50c4084" /><Relationship Type="http://schemas.openxmlformats.org/officeDocument/2006/relationships/slide" Target="/ppt/slides/slide4.xml" Id="R302879951c2e462b" /><Relationship Type="http://schemas.openxmlformats.org/officeDocument/2006/relationships/slide" Target="/ppt/slides/slide5.xml" Id="R8002ef98d38e432a" /><Relationship Type="http://schemas.openxmlformats.org/officeDocument/2006/relationships/slide" Target="/ppt/slides/slide6.xml" Id="R940e7b097d124618" /><Relationship Type="http://schemas.openxmlformats.org/officeDocument/2006/relationships/slide" Target="/ppt/slides/slide7.xml" Id="R5dae428b995949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b4abf547c148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6cc023c554758" /><Relationship Type="http://schemas.openxmlformats.org/officeDocument/2006/relationships/theme" Target="/ppt/slideMasters/theme/theme1.xml" Id="R7e3df38ae04c45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e6cc023c5547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4d13c381042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b0ed6d36549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5503a50f24c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a69782dab4e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be5c37b7c4d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d0533044d4c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1d253b98243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CEREBELLUM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CEREBELLUM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7 365 631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HELGA EGGER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930 462 454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