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6afb193058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c092f3d5014011"/>
  </p:sldMasterIdLst>
  <p:sldIdLst>
    <p:sldId xmlns:r="http://schemas.openxmlformats.org/officeDocument/2006/relationships" id="256" r:id="R672f78d2a9474255"/>
    <p:sldId xmlns:r="http://schemas.openxmlformats.org/officeDocument/2006/relationships" id="257" r:id="R8d976e6455164d80"/>
    <p:sldId xmlns:r="http://schemas.openxmlformats.org/officeDocument/2006/relationships" id="258" r:id="Rc992f60c6e554efe"/>
    <p:sldId xmlns:r="http://schemas.openxmlformats.org/officeDocument/2006/relationships" id="259" r:id="R728f3edb37c346dc"/>
    <p:sldId xmlns:r="http://schemas.openxmlformats.org/officeDocument/2006/relationships" id="260" r:id="Rde7c201dca054fa7"/>
    <p:sldId xmlns:r="http://schemas.openxmlformats.org/officeDocument/2006/relationships" id="261" r:id="Rd1d10fa118314612"/>
    <p:sldId xmlns:r="http://schemas.openxmlformats.org/officeDocument/2006/relationships" id="262" r:id="Rcb39cf578044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092f3d5014011" /><Relationship Type="http://schemas.openxmlformats.org/officeDocument/2006/relationships/slide" Target="/ppt/slides/slide1.xml" Id="R672f78d2a9474255" /><Relationship Type="http://schemas.openxmlformats.org/officeDocument/2006/relationships/slide" Target="/ppt/slides/slide2.xml" Id="R8d976e6455164d80" /><Relationship Type="http://schemas.openxmlformats.org/officeDocument/2006/relationships/slide" Target="/ppt/slides/slide3.xml" Id="Rc992f60c6e554efe" /><Relationship Type="http://schemas.openxmlformats.org/officeDocument/2006/relationships/slide" Target="/ppt/slides/slide4.xml" Id="R728f3edb37c346dc" /><Relationship Type="http://schemas.openxmlformats.org/officeDocument/2006/relationships/slide" Target="/ppt/slides/slide5.xml" Id="Rde7c201dca054fa7" /><Relationship Type="http://schemas.openxmlformats.org/officeDocument/2006/relationships/slide" Target="/ppt/slides/slide6.xml" Id="Rd1d10fa118314612" /><Relationship Type="http://schemas.openxmlformats.org/officeDocument/2006/relationships/slide" Target="/ppt/slides/slide7.xml" Id="Rcb39cf578044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590d4cde141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3a9fb65c44e14" /><Relationship Type="http://schemas.openxmlformats.org/officeDocument/2006/relationships/theme" Target="/ppt/slideMasters/theme/theme1.xml" Id="R7ae2600ec535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a3a9fb65c44e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779f78d1d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c23cca03641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a3f93e1a146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0b7f4151b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c7b2fbe3c4a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da1a01f654c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b0868a16d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Arbiensgt 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Arbiensgt 8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14 464 469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1 970 359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55 411 946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59 627 239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 CECILIE GRØNVOLD BACHE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WEFRING BACHE  –  27,3 %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LILLEVI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SIENNA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WEFRING BACHE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 G. Bache, Eckersbergs gate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33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930 455 601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