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42017c045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1f635e0cc4722"/>
  </p:sldMasterIdLst>
  <p:sldIdLst>
    <p:sldId xmlns:r="http://schemas.openxmlformats.org/officeDocument/2006/relationships" id="256" r:id="Rcc16fed475694d10"/>
    <p:sldId xmlns:r="http://schemas.openxmlformats.org/officeDocument/2006/relationships" id="257" r:id="Rccf7b9dba09c4062"/>
    <p:sldId xmlns:r="http://schemas.openxmlformats.org/officeDocument/2006/relationships" id="258" r:id="Rfa1acd9f00914002"/>
    <p:sldId xmlns:r="http://schemas.openxmlformats.org/officeDocument/2006/relationships" id="259" r:id="Rd36fdd435ec5470a"/>
    <p:sldId xmlns:r="http://schemas.openxmlformats.org/officeDocument/2006/relationships" id="260" r:id="R4f6f2e7689c34696"/>
    <p:sldId xmlns:r="http://schemas.openxmlformats.org/officeDocument/2006/relationships" id="261" r:id="R48bfa9d16e16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1f635e0cc4722" /><Relationship Type="http://schemas.openxmlformats.org/officeDocument/2006/relationships/slide" Target="/ppt/slides/slide1.xml" Id="Rcc16fed475694d10" /><Relationship Type="http://schemas.openxmlformats.org/officeDocument/2006/relationships/slide" Target="/ppt/slides/slide2.xml" Id="Rccf7b9dba09c4062" /><Relationship Type="http://schemas.openxmlformats.org/officeDocument/2006/relationships/slide" Target="/ppt/slides/slide3.xml" Id="Rfa1acd9f00914002" /><Relationship Type="http://schemas.openxmlformats.org/officeDocument/2006/relationships/slide" Target="/ppt/slides/slide4.xml" Id="Rd36fdd435ec5470a" /><Relationship Type="http://schemas.openxmlformats.org/officeDocument/2006/relationships/slide" Target="/ppt/slides/slide5.xml" Id="R4f6f2e7689c34696" /><Relationship Type="http://schemas.openxmlformats.org/officeDocument/2006/relationships/slide" Target="/ppt/slides/slide6.xml" Id="R48bfa9d16e16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5b62458fa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3adc73ce4e29" /><Relationship Type="http://schemas.openxmlformats.org/officeDocument/2006/relationships/theme" Target="/ppt/slideMasters/theme/theme1.xml" Id="R6d44a5b7b063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83adc73ce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ab4561b9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b6e8fa69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57e4ed74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5fb4e611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480a2768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986974249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