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fae8363f946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9d47eea6c403e"/>
  </p:sldMasterIdLst>
  <p:sldIdLst>
    <p:sldId xmlns:r="http://schemas.openxmlformats.org/officeDocument/2006/relationships" id="256" r:id="R3eef933b071b418b"/>
    <p:sldId xmlns:r="http://schemas.openxmlformats.org/officeDocument/2006/relationships" id="257" r:id="Re04cc8d51431441d"/>
    <p:sldId xmlns:r="http://schemas.openxmlformats.org/officeDocument/2006/relationships" id="258" r:id="R4272a0d8a6424d03"/>
    <p:sldId xmlns:r="http://schemas.openxmlformats.org/officeDocument/2006/relationships" id="259" r:id="R68598ab8021448e6"/>
    <p:sldId xmlns:r="http://schemas.openxmlformats.org/officeDocument/2006/relationships" id="260" r:id="Rf62c9c22e9f74c43"/>
    <p:sldId xmlns:r="http://schemas.openxmlformats.org/officeDocument/2006/relationships" id="261" r:id="R293daa65b4f9421d"/>
    <p:sldId xmlns:r="http://schemas.openxmlformats.org/officeDocument/2006/relationships" id="262" r:id="R4371e5c2e1e845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9d47eea6c403e" /><Relationship Type="http://schemas.openxmlformats.org/officeDocument/2006/relationships/slide" Target="/ppt/slides/slide1.xml" Id="R3eef933b071b418b" /><Relationship Type="http://schemas.openxmlformats.org/officeDocument/2006/relationships/slide" Target="/ppt/slides/slide2.xml" Id="Re04cc8d51431441d" /><Relationship Type="http://schemas.openxmlformats.org/officeDocument/2006/relationships/slide" Target="/ppt/slides/slide3.xml" Id="R4272a0d8a6424d03" /><Relationship Type="http://schemas.openxmlformats.org/officeDocument/2006/relationships/slide" Target="/ppt/slides/slide4.xml" Id="R68598ab8021448e6" /><Relationship Type="http://schemas.openxmlformats.org/officeDocument/2006/relationships/slide" Target="/ppt/slides/slide5.xml" Id="Rf62c9c22e9f74c43" /><Relationship Type="http://schemas.openxmlformats.org/officeDocument/2006/relationships/slide" Target="/ppt/slides/slide6.xml" Id="R293daa65b4f9421d" /><Relationship Type="http://schemas.openxmlformats.org/officeDocument/2006/relationships/slide" Target="/ppt/slides/slide7.xml" Id="R4371e5c2e1e845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fffca94e9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c25924c134e7c" /><Relationship Type="http://schemas.openxmlformats.org/officeDocument/2006/relationships/theme" Target="/ppt/slideMasters/theme/theme1.xml" Id="R02be8dbff3f8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1c25924c13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c7587a162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f3160a4914a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df7e1e54148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fcad363b4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406d9b7804d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77b0bad0243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ac11f9174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NIKMO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10 619 412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Kvernabekkvegen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930 386 944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