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564869803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96d28fc854c98"/>
  </p:sldMasterIdLst>
  <p:sldIdLst>
    <p:sldId xmlns:r="http://schemas.openxmlformats.org/officeDocument/2006/relationships" id="256" r:id="R0f8a22bc59974746"/>
    <p:sldId xmlns:r="http://schemas.openxmlformats.org/officeDocument/2006/relationships" id="257" r:id="Rb58a8fcd77ab436a"/>
    <p:sldId xmlns:r="http://schemas.openxmlformats.org/officeDocument/2006/relationships" id="258" r:id="R55140f0da29d4fcc"/>
    <p:sldId xmlns:r="http://schemas.openxmlformats.org/officeDocument/2006/relationships" id="259" r:id="R34b4516dece84cd0"/>
    <p:sldId xmlns:r="http://schemas.openxmlformats.org/officeDocument/2006/relationships" id="260" r:id="R61cee9d7793f43af"/>
    <p:sldId xmlns:r="http://schemas.openxmlformats.org/officeDocument/2006/relationships" id="261" r:id="Rb5a8f28039c44d93"/>
    <p:sldId xmlns:r="http://schemas.openxmlformats.org/officeDocument/2006/relationships" id="262" r:id="R044735b704e4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96d28fc854c98" /><Relationship Type="http://schemas.openxmlformats.org/officeDocument/2006/relationships/slide" Target="/ppt/slides/slide1.xml" Id="R0f8a22bc59974746" /><Relationship Type="http://schemas.openxmlformats.org/officeDocument/2006/relationships/slide" Target="/ppt/slides/slide2.xml" Id="Rb58a8fcd77ab436a" /><Relationship Type="http://schemas.openxmlformats.org/officeDocument/2006/relationships/slide" Target="/ppt/slides/slide3.xml" Id="R55140f0da29d4fcc" /><Relationship Type="http://schemas.openxmlformats.org/officeDocument/2006/relationships/slide" Target="/ppt/slides/slide4.xml" Id="R34b4516dece84cd0" /><Relationship Type="http://schemas.openxmlformats.org/officeDocument/2006/relationships/slide" Target="/ppt/slides/slide5.xml" Id="R61cee9d7793f43af" /><Relationship Type="http://schemas.openxmlformats.org/officeDocument/2006/relationships/slide" Target="/ppt/slides/slide6.xml" Id="Rb5a8f28039c44d93" /><Relationship Type="http://schemas.openxmlformats.org/officeDocument/2006/relationships/slide" Target="/ppt/slides/slide7.xml" Id="R044735b704e4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0cccab9af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8724edcee4369" /><Relationship Type="http://schemas.openxmlformats.org/officeDocument/2006/relationships/theme" Target="/ppt/slideMasters/theme/theme1.xml" Id="Re36bd0daaac8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8724edcee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a0333973044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30d4a871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6ca0504da44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75adeaf134b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720be1c02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337e5178147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6b43a1c11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KIKUT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21 644 535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DANARI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Strengsdalveien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80 10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tor.lauritzen@jern.no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930 384 577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