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67d7033b8e4b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05feec41b6459c"/>
  </p:sldMasterIdLst>
  <p:sldIdLst>
    <p:sldId xmlns:r="http://schemas.openxmlformats.org/officeDocument/2006/relationships" id="256" r:id="R6754e1fbe97e4ff6"/>
    <p:sldId xmlns:r="http://schemas.openxmlformats.org/officeDocument/2006/relationships" id="257" r:id="R8ba17475d7454b62"/>
    <p:sldId xmlns:r="http://schemas.openxmlformats.org/officeDocument/2006/relationships" id="258" r:id="R96d64c4148fa489f"/>
    <p:sldId xmlns:r="http://schemas.openxmlformats.org/officeDocument/2006/relationships" id="259" r:id="R9903e1c42c3545ad"/>
    <p:sldId xmlns:r="http://schemas.openxmlformats.org/officeDocument/2006/relationships" id="260" r:id="Rc664b224a50345b6"/>
    <p:sldId xmlns:r="http://schemas.openxmlformats.org/officeDocument/2006/relationships" id="261" r:id="R9083546ea4e14e1b"/>
    <p:sldId xmlns:r="http://schemas.openxmlformats.org/officeDocument/2006/relationships" id="262" r:id="R1c0855476f4c4e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05feec41b6459c" /><Relationship Type="http://schemas.openxmlformats.org/officeDocument/2006/relationships/slide" Target="/ppt/slides/slide1.xml" Id="R6754e1fbe97e4ff6" /><Relationship Type="http://schemas.openxmlformats.org/officeDocument/2006/relationships/slide" Target="/ppt/slides/slide2.xml" Id="R8ba17475d7454b62" /><Relationship Type="http://schemas.openxmlformats.org/officeDocument/2006/relationships/slide" Target="/ppt/slides/slide3.xml" Id="R96d64c4148fa489f" /><Relationship Type="http://schemas.openxmlformats.org/officeDocument/2006/relationships/slide" Target="/ppt/slides/slide4.xml" Id="R9903e1c42c3545ad" /><Relationship Type="http://schemas.openxmlformats.org/officeDocument/2006/relationships/slide" Target="/ppt/slides/slide5.xml" Id="Rc664b224a50345b6" /><Relationship Type="http://schemas.openxmlformats.org/officeDocument/2006/relationships/slide" Target="/ppt/slides/slide6.xml" Id="R9083546ea4e14e1b" /><Relationship Type="http://schemas.openxmlformats.org/officeDocument/2006/relationships/slide" Target="/ppt/slides/slide7.xml" Id="R1c0855476f4c4e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2d37f124441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18672047f4cd9" /><Relationship Type="http://schemas.openxmlformats.org/officeDocument/2006/relationships/theme" Target="/ppt/slideMasters/theme/theme1.xml" Id="Rf4ab629b239d4d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718672047f4c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180e54a7848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5188d0b3547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feccfbe1043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cf18ba5714b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afca5b84143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30c86194f4a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5f827a46c46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BRETUN FYSIOTERAPI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BRETUN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BRETUN FYSIOTERAPI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BRETUN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BRETUN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BRETUN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2 743 631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530 963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BRETUN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BRETUN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BRETUN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Ingemann Torps vei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930 381 349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BRETUN FYSIOTERAPI AS</a:t>
            </a:r>
          </a:p>
        </p:txBody>
      </p:sp>
    </p:spTree>
  </p:cSld>
  <p:clrMapOvr>
    <a:masterClrMapping xmlns:a="http://schemas.openxmlformats.org/drawingml/2006/main"/>
  </p:clrMapOvr>
</p:sld>
</file>