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7b13b76c0946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4d220003eb40e1"/>
  </p:sldMasterIdLst>
  <p:sldIdLst>
    <p:sldId xmlns:r="http://schemas.openxmlformats.org/officeDocument/2006/relationships" id="256" r:id="R646df15452b8467d"/>
    <p:sldId xmlns:r="http://schemas.openxmlformats.org/officeDocument/2006/relationships" id="257" r:id="R767ce8939cf746dc"/>
    <p:sldId xmlns:r="http://schemas.openxmlformats.org/officeDocument/2006/relationships" id="258" r:id="Raca527a136074691"/>
    <p:sldId xmlns:r="http://schemas.openxmlformats.org/officeDocument/2006/relationships" id="259" r:id="Rb1d07d04dcc74c83"/>
    <p:sldId xmlns:r="http://schemas.openxmlformats.org/officeDocument/2006/relationships" id="260" r:id="Rc5096d9de1254071"/>
    <p:sldId xmlns:r="http://schemas.openxmlformats.org/officeDocument/2006/relationships" id="261" r:id="Rc14ada0cb6894ecd"/>
    <p:sldId xmlns:r="http://schemas.openxmlformats.org/officeDocument/2006/relationships" id="262" r:id="R73e097c5d6f445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4d220003eb40e1" /><Relationship Type="http://schemas.openxmlformats.org/officeDocument/2006/relationships/slide" Target="/ppt/slides/slide1.xml" Id="R646df15452b8467d" /><Relationship Type="http://schemas.openxmlformats.org/officeDocument/2006/relationships/slide" Target="/ppt/slides/slide2.xml" Id="R767ce8939cf746dc" /><Relationship Type="http://schemas.openxmlformats.org/officeDocument/2006/relationships/slide" Target="/ppt/slides/slide3.xml" Id="Raca527a136074691" /><Relationship Type="http://schemas.openxmlformats.org/officeDocument/2006/relationships/slide" Target="/ppt/slides/slide4.xml" Id="Rb1d07d04dcc74c83" /><Relationship Type="http://schemas.openxmlformats.org/officeDocument/2006/relationships/slide" Target="/ppt/slides/slide5.xml" Id="Rc5096d9de1254071" /><Relationship Type="http://schemas.openxmlformats.org/officeDocument/2006/relationships/slide" Target="/ppt/slides/slide6.xml" Id="Rc14ada0cb6894ecd" /><Relationship Type="http://schemas.openxmlformats.org/officeDocument/2006/relationships/slide" Target="/ppt/slides/slide7.xml" Id="R73e097c5d6f445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66d970e00240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4c6153be7408f" /><Relationship Type="http://schemas.openxmlformats.org/officeDocument/2006/relationships/theme" Target="/ppt/slideMasters/theme/theme1.xml" Id="Rd2de7f3cf1264c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04c6153be740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6793c17424f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e21ad08f14d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0354eee6541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27725ccfd4b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419a5fb1a4f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60d9eff0449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b090dfdf949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 SMITH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 SMITH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291 900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525 428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1 590 097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1 656 024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GJERDING-SMITH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Håvard Gjerding-Smith, Sørliveien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1473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930 379 964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