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67b1c742c24a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7282795b4943ec"/>
  </p:sldMasterIdLst>
  <p:sldIdLst>
    <p:sldId xmlns:r="http://schemas.openxmlformats.org/officeDocument/2006/relationships" id="256" r:id="Rdb70e1bbf0b94eb5"/>
    <p:sldId xmlns:r="http://schemas.openxmlformats.org/officeDocument/2006/relationships" id="257" r:id="Rea75f1c21b5d4243"/>
    <p:sldId xmlns:r="http://schemas.openxmlformats.org/officeDocument/2006/relationships" id="258" r:id="R550621c3599d48ea"/>
    <p:sldId xmlns:r="http://schemas.openxmlformats.org/officeDocument/2006/relationships" id="259" r:id="Re6187df42a804b95"/>
    <p:sldId xmlns:r="http://schemas.openxmlformats.org/officeDocument/2006/relationships" id="260" r:id="Rbad34c994e094997"/>
    <p:sldId xmlns:r="http://schemas.openxmlformats.org/officeDocument/2006/relationships" id="261" r:id="R3859da921d6749d8"/>
    <p:sldId xmlns:r="http://schemas.openxmlformats.org/officeDocument/2006/relationships" id="262" r:id="Rc1287cdb9c2f4d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7282795b4943ec" /><Relationship Type="http://schemas.openxmlformats.org/officeDocument/2006/relationships/slide" Target="/ppt/slides/slide1.xml" Id="Rdb70e1bbf0b94eb5" /><Relationship Type="http://schemas.openxmlformats.org/officeDocument/2006/relationships/slide" Target="/ppt/slides/slide2.xml" Id="Rea75f1c21b5d4243" /><Relationship Type="http://schemas.openxmlformats.org/officeDocument/2006/relationships/slide" Target="/ppt/slides/slide3.xml" Id="R550621c3599d48ea" /><Relationship Type="http://schemas.openxmlformats.org/officeDocument/2006/relationships/slide" Target="/ppt/slides/slide4.xml" Id="Re6187df42a804b95" /><Relationship Type="http://schemas.openxmlformats.org/officeDocument/2006/relationships/slide" Target="/ppt/slides/slide5.xml" Id="Rbad34c994e094997" /><Relationship Type="http://schemas.openxmlformats.org/officeDocument/2006/relationships/slide" Target="/ppt/slides/slide6.xml" Id="R3859da921d6749d8" /><Relationship Type="http://schemas.openxmlformats.org/officeDocument/2006/relationships/slide" Target="/ppt/slides/slide7.xml" Id="Rc1287cdb9c2f4d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ed609ae7574c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4171ca7f7c452a" /><Relationship Type="http://schemas.openxmlformats.org/officeDocument/2006/relationships/theme" Target="/ppt/slideMasters/theme/theme1.xml" Id="Rbc7bef25b3d14f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4171ca7f7c45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c62fbe060c4c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dac4eebd945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c50fbe1cd46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0e244ce3ac46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24202558840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d6cdb35b3c46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6f5703b0a4c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MORSVA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MORSVA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MORSVA AS ble etablert [år] og holder til i Mathopen.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MORSVA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MORSVA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MORSVA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−10 832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192 148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692 128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MORSVA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SVANEVIK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MORSVA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Morten Svanevik, Storingavika 39C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5174 Mathopen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930 360 899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MORSVA AS</a:t>
            </a:r>
          </a:p>
        </p:txBody>
      </p:sp>
    </p:spTree>
  </p:cSld>
  <p:clrMapOvr>
    <a:masterClrMapping xmlns:a="http://schemas.openxmlformats.org/drawingml/2006/main"/>
  </p:clrMapOvr>
</p:sld>
</file>