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3fc289184f46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96a1b3750741c6"/>
  </p:sldMasterIdLst>
  <p:sldIdLst>
    <p:sldId xmlns:r="http://schemas.openxmlformats.org/officeDocument/2006/relationships" id="256" r:id="R5af487b9a2ba4a95"/>
    <p:sldId xmlns:r="http://schemas.openxmlformats.org/officeDocument/2006/relationships" id="257" r:id="R7e2e97a8d22f463f"/>
    <p:sldId xmlns:r="http://schemas.openxmlformats.org/officeDocument/2006/relationships" id="258" r:id="Ra1a5e804cca34a32"/>
    <p:sldId xmlns:r="http://schemas.openxmlformats.org/officeDocument/2006/relationships" id="259" r:id="R82f7fdc7c44e44c3"/>
    <p:sldId xmlns:r="http://schemas.openxmlformats.org/officeDocument/2006/relationships" id="260" r:id="R3a234e96c8d6423f"/>
    <p:sldId xmlns:r="http://schemas.openxmlformats.org/officeDocument/2006/relationships" id="261" r:id="R3d0510b1facf44ca"/>
    <p:sldId xmlns:r="http://schemas.openxmlformats.org/officeDocument/2006/relationships" id="262" r:id="Re44b43c289734b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6a1b3750741c6" /><Relationship Type="http://schemas.openxmlformats.org/officeDocument/2006/relationships/slide" Target="/ppt/slides/slide1.xml" Id="R5af487b9a2ba4a95" /><Relationship Type="http://schemas.openxmlformats.org/officeDocument/2006/relationships/slide" Target="/ppt/slides/slide2.xml" Id="R7e2e97a8d22f463f" /><Relationship Type="http://schemas.openxmlformats.org/officeDocument/2006/relationships/slide" Target="/ppt/slides/slide3.xml" Id="Ra1a5e804cca34a32" /><Relationship Type="http://schemas.openxmlformats.org/officeDocument/2006/relationships/slide" Target="/ppt/slides/slide4.xml" Id="R82f7fdc7c44e44c3" /><Relationship Type="http://schemas.openxmlformats.org/officeDocument/2006/relationships/slide" Target="/ppt/slides/slide5.xml" Id="R3a234e96c8d6423f" /><Relationship Type="http://schemas.openxmlformats.org/officeDocument/2006/relationships/slide" Target="/ppt/slides/slide6.xml" Id="R3d0510b1facf44ca" /><Relationship Type="http://schemas.openxmlformats.org/officeDocument/2006/relationships/slide" Target="/ppt/slides/slide7.xml" Id="Re44b43c289734b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bff9d67a9340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5e9fa6c364562" /><Relationship Type="http://schemas.openxmlformats.org/officeDocument/2006/relationships/theme" Target="/ppt/slideMasters/theme/theme1.xml" Id="R6f680454f4634a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75e9fa6c36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2791625b342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ff3b961344c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29466acaa41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8130a531e40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05319d5c24c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6443ed0de4d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3c9593e7144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ELVEBYEN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ELVEBYEN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3 557 100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246 897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295 774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765 943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HØYANFJELLET 10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Liasvingen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930 353 221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