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24b922375740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56dcf9a3614994"/>
  </p:sldMasterIdLst>
  <p:sldIdLst>
    <p:sldId xmlns:r="http://schemas.openxmlformats.org/officeDocument/2006/relationships" id="256" r:id="Rfc05ea56a1dd4776"/>
    <p:sldId xmlns:r="http://schemas.openxmlformats.org/officeDocument/2006/relationships" id="257" r:id="Rb2f213359b8942b8"/>
    <p:sldId xmlns:r="http://schemas.openxmlformats.org/officeDocument/2006/relationships" id="258" r:id="Rd560496f4a264816"/>
    <p:sldId xmlns:r="http://schemas.openxmlformats.org/officeDocument/2006/relationships" id="259" r:id="Re919813de52c4d78"/>
    <p:sldId xmlns:r="http://schemas.openxmlformats.org/officeDocument/2006/relationships" id="260" r:id="R4ece277e4e384322"/>
    <p:sldId xmlns:r="http://schemas.openxmlformats.org/officeDocument/2006/relationships" id="261" r:id="Rffc2eb25b94145a2"/>
    <p:sldId xmlns:r="http://schemas.openxmlformats.org/officeDocument/2006/relationships" id="262" r:id="Ra30246830fd94d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6dcf9a3614994" /><Relationship Type="http://schemas.openxmlformats.org/officeDocument/2006/relationships/slide" Target="/ppt/slides/slide1.xml" Id="Rfc05ea56a1dd4776" /><Relationship Type="http://schemas.openxmlformats.org/officeDocument/2006/relationships/slide" Target="/ppt/slides/slide2.xml" Id="Rb2f213359b8942b8" /><Relationship Type="http://schemas.openxmlformats.org/officeDocument/2006/relationships/slide" Target="/ppt/slides/slide3.xml" Id="Rd560496f4a264816" /><Relationship Type="http://schemas.openxmlformats.org/officeDocument/2006/relationships/slide" Target="/ppt/slides/slide4.xml" Id="Re919813de52c4d78" /><Relationship Type="http://schemas.openxmlformats.org/officeDocument/2006/relationships/slide" Target="/ppt/slides/slide5.xml" Id="R4ece277e4e384322" /><Relationship Type="http://schemas.openxmlformats.org/officeDocument/2006/relationships/slide" Target="/ppt/slides/slide6.xml" Id="Rffc2eb25b94145a2" /><Relationship Type="http://schemas.openxmlformats.org/officeDocument/2006/relationships/slide" Target="/ppt/slides/slide7.xml" Id="Ra30246830fd94d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faa8cd08848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90afc30f543b7" /><Relationship Type="http://schemas.openxmlformats.org/officeDocument/2006/relationships/theme" Target="/ppt/slideMasters/theme/theme1.xml" Id="Rb9a18bbafbcc4c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f90afc30f543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bbfa7f80c49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c55c5a77641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7418bfc1944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f21987cc944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51d0a5e9f4e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7208bbbdf40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d21380d4d4d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 HALLÉN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HALLÉN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HALLÉN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HALLÉN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HALLÉN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HALLÉN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−1 729 907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−2 363 481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3 122 335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44 604 058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47 297 513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HALLÉN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HALLÉN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TERESE HALLÉN-HASAAS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TERJE HALLEN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HALLÉN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Baglerveien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37 96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930 348 279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HALLÉN AS</a:t>
            </a:r>
          </a:p>
        </p:txBody>
      </p:sp>
    </p:spTree>
  </p:cSld>
  <p:clrMapOvr>
    <a:masterClrMapping xmlns:a="http://schemas.openxmlformats.org/drawingml/2006/main"/>
  </p:clrMapOvr>
</p:sld>
</file>